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n.cuzic1@skole.hr" initials="i" lastIdx="1" clrIdx="0">
    <p:extLst>
      <p:ext uri="{19B8F6BF-5375-455C-9EA6-DF929625EA0E}">
        <p15:presenceInfo xmlns:p15="http://schemas.microsoft.com/office/powerpoint/2012/main" xmlns="" userId="ivan.cuzic1@skole.h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C2D499-C6E4-4C4F-95D3-85E7C701D6D0}" v="300" dt="2019-09-22T13:07:22.263"/>
    <p1510:client id="{EA320488-B180-4717-BA11-7140A64F7F9A}" v="37" dt="2019-09-22T10:49:28.1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75" autoAdjust="0"/>
    <p:restoredTop sz="94660"/>
  </p:normalViewPr>
  <p:slideViewPr>
    <p:cSldViewPr>
      <p:cViewPr varScale="1">
        <p:scale>
          <a:sx n="147" d="100"/>
          <a:sy n="147" d="100"/>
        </p:scale>
        <p:origin x="-594" y="-96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61571188" cy="615711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an.cuzic1@skole.hr" userId="df63c021-0675-4d8c-a9d6-36d6c01b34a5" providerId="ADAL" clId="{C1599836-AC79-488E-8B8C-FB01D280028A}"/>
    <pc:docChg chg="undo custSel mod addSld delSld modSld addSection delSection">
      <pc:chgData name="ivan.cuzic1@skole.hr" userId="df63c021-0675-4d8c-a9d6-36d6c01b34a5" providerId="ADAL" clId="{C1599836-AC79-488E-8B8C-FB01D280028A}" dt="2019-08-11T16:13:50.941" v="1519" actId="20577"/>
      <pc:docMkLst>
        <pc:docMk/>
      </pc:docMkLst>
      <pc:sldChg chg="modSp">
        <pc:chgData name="ivan.cuzic1@skole.hr" userId="df63c021-0675-4d8c-a9d6-36d6c01b34a5" providerId="ADAL" clId="{C1599836-AC79-488E-8B8C-FB01D280028A}" dt="2019-08-11T16:13:50.941" v="1519" actId="20577"/>
        <pc:sldMkLst>
          <pc:docMk/>
          <pc:sldMk cId="2959175408" sldId="256"/>
        </pc:sldMkLst>
        <pc:spChg chg="mod">
          <ac:chgData name="ivan.cuzic1@skole.hr" userId="df63c021-0675-4d8c-a9d6-36d6c01b34a5" providerId="ADAL" clId="{C1599836-AC79-488E-8B8C-FB01D280028A}" dt="2019-08-11T16:13:50.941" v="1519" actId="20577"/>
          <ac:spMkLst>
            <pc:docMk/>
            <pc:sldMk cId="2959175408" sldId="256"/>
            <ac:spMk id="2" creationId="{00000000-0000-0000-0000-000000000000}"/>
          </ac:spMkLst>
        </pc:spChg>
        <pc:spChg chg="mod">
          <ac:chgData name="ivan.cuzic1@skole.hr" userId="df63c021-0675-4d8c-a9d6-36d6c01b34a5" providerId="ADAL" clId="{C1599836-AC79-488E-8B8C-FB01D280028A}" dt="2019-08-11T16:13:38.598" v="1499" actId="20577"/>
          <ac:spMkLst>
            <pc:docMk/>
            <pc:sldMk cId="2959175408" sldId="256"/>
            <ac:spMk id="3" creationId="{00000000-0000-0000-0000-000000000000}"/>
          </ac:spMkLst>
        </pc:spChg>
      </pc:sldChg>
      <pc:sldChg chg="addSp delSp modSp add mod setBg">
        <pc:chgData name="ivan.cuzic1@skole.hr" userId="df63c021-0675-4d8c-a9d6-36d6c01b34a5" providerId="ADAL" clId="{C1599836-AC79-488E-8B8C-FB01D280028A}" dt="2019-07-27T14:30:01.691" v="1055" actId="20577"/>
        <pc:sldMkLst>
          <pc:docMk/>
          <pc:sldMk cId="1894146278" sldId="257"/>
        </pc:sldMkLst>
        <pc:spChg chg="mod ord">
          <ac:chgData name="ivan.cuzic1@skole.hr" userId="df63c021-0675-4d8c-a9d6-36d6c01b34a5" providerId="ADAL" clId="{C1599836-AC79-488E-8B8C-FB01D280028A}" dt="2019-07-27T14:30:01.691" v="1055" actId="20577"/>
          <ac:spMkLst>
            <pc:docMk/>
            <pc:sldMk cId="1894146278" sldId="257"/>
            <ac:spMk id="2" creationId="{C669742F-57B0-42E8-AEE0-CC78F8599B0C}"/>
          </ac:spMkLst>
        </pc:spChg>
        <pc:spChg chg="add del">
          <ac:chgData name="ivan.cuzic1@skole.hr" userId="df63c021-0675-4d8c-a9d6-36d6c01b34a5" providerId="ADAL" clId="{C1599836-AC79-488E-8B8C-FB01D280028A}" dt="2019-07-27T14:29:37.254" v="1011" actId="26606"/>
          <ac:spMkLst>
            <pc:docMk/>
            <pc:sldMk cId="1894146278" sldId="257"/>
            <ac:spMk id="9" creationId="{87CC2527-562A-4F69-B487-4371E5B243E7}"/>
          </ac:spMkLst>
        </pc:spChg>
        <pc:spChg chg="add">
          <ac:chgData name="ivan.cuzic1@skole.hr" userId="df63c021-0675-4d8c-a9d6-36d6c01b34a5" providerId="ADAL" clId="{C1599836-AC79-488E-8B8C-FB01D280028A}" dt="2019-07-27T14:29:37.301" v="1012" actId="26606"/>
          <ac:spMkLst>
            <pc:docMk/>
            <pc:sldMk cId="1894146278" sldId="257"/>
            <ac:spMk id="14" creationId="{37C89E4B-3C9F-44B9-8B86-D9E3D112D8EC}"/>
          </ac:spMkLst>
        </pc:spChg>
        <pc:picChg chg="add mod">
          <ac:chgData name="ivan.cuzic1@skole.hr" userId="df63c021-0675-4d8c-a9d6-36d6c01b34a5" providerId="ADAL" clId="{C1599836-AC79-488E-8B8C-FB01D280028A}" dt="2019-07-27T14:29:37.301" v="1012" actId="26606"/>
          <ac:picMkLst>
            <pc:docMk/>
            <pc:sldMk cId="1894146278" sldId="257"/>
            <ac:picMk id="4" creationId="{744B5A59-B949-4312-A52A-0D77443B5685}"/>
          </ac:picMkLst>
        </pc:picChg>
        <pc:cxnChg chg="add del">
          <ac:chgData name="ivan.cuzic1@skole.hr" userId="df63c021-0675-4d8c-a9d6-36d6c01b34a5" providerId="ADAL" clId="{C1599836-AC79-488E-8B8C-FB01D280028A}" dt="2019-07-27T14:29:37.254" v="1011" actId="26606"/>
          <ac:cxnSpMkLst>
            <pc:docMk/>
            <pc:sldMk cId="1894146278" sldId="257"/>
            <ac:cxnSpMk id="11" creationId="{BCDAEC91-5BCE-4B55-9CC0-43EF94CB734B}"/>
          </ac:cxnSpMkLst>
        </pc:cxnChg>
        <pc:cxnChg chg="add">
          <ac:chgData name="ivan.cuzic1@skole.hr" userId="df63c021-0675-4d8c-a9d6-36d6c01b34a5" providerId="ADAL" clId="{C1599836-AC79-488E-8B8C-FB01D280028A}" dt="2019-07-27T14:29:37.301" v="1012" actId="26606"/>
          <ac:cxnSpMkLst>
            <pc:docMk/>
            <pc:sldMk cId="1894146278" sldId="257"/>
            <ac:cxnSpMk id="13" creationId="{D891E407-403B-4764-86C9-33A56D3BCAA3}"/>
          </ac:cxnSpMkLst>
        </pc:cxnChg>
        <pc:cxnChg chg="add">
          <ac:chgData name="ivan.cuzic1@skole.hr" userId="df63c021-0675-4d8c-a9d6-36d6c01b34a5" providerId="ADAL" clId="{C1599836-AC79-488E-8B8C-FB01D280028A}" dt="2019-07-27T14:29:37.301" v="1012" actId="26606"/>
          <ac:cxnSpMkLst>
            <pc:docMk/>
            <pc:sldMk cId="1894146278" sldId="257"/>
            <ac:cxnSpMk id="15" creationId="{AA2EAA10-076F-46BD-8F0F-B9A2FB77A85C}"/>
          </ac:cxnSpMkLst>
        </pc:cxnChg>
      </pc:sldChg>
      <pc:sldChg chg="addSp delSp modSp add mod setBg setClrOvrMap">
        <pc:chgData name="ivan.cuzic1@skole.hr" userId="df63c021-0675-4d8c-a9d6-36d6c01b34a5" providerId="ADAL" clId="{C1599836-AC79-488E-8B8C-FB01D280028A}" dt="2019-07-27T14:33:42.137" v="1106" actId="26606"/>
        <pc:sldMkLst>
          <pc:docMk/>
          <pc:sldMk cId="1607255219" sldId="258"/>
        </pc:sldMkLst>
        <pc:spChg chg="mod">
          <ac:chgData name="ivan.cuzic1@skole.hr" userId="df63c021-0675-4d8c-a9d6-36d6c01b34a5" providerId="ADAL" clId="{C1599836-AC79-488E-8B8C-FB01D280028A}" dt="2019-07-27T14:33:42.137" v="1106" actId="26606"/>
          <ac:spMkLst>
            <pc:docMk/>
            <pc:sldMk cId="1607255219" sldId="258"/>
            <ac:spMk id="2" creationId="{F3F636A5-6EFD-4123-9739-7FE41F4C6BC1}"/>
          </ac:spMkLst>
        </pc:spChg>
        <pc:spChg chg="del">
          <ac:chgData name="ivan.cuzic1@skole.hr" userId="df63c021-0675-4d8c-a9d6-36d6c01b34a5" providerId="ADAL" clId="{C1599836-AC79-488E-8B8C-FB01D280028A}" dt="2019-07-27T14:30:36.377" v="1058" actId="26606"/>
          <ac:spMkLst>
            <pc:docMk/>
            <pc:sldMk cId="1607255219" sldId="258"/>
            <ac:spMk id="3" creationId="{64CF19A1-1786-43DE-A4CD-C0A09F140138}"/>
          </ac:spMkLst>
        </pc:spChg>
        <pc:spChg chg="add">
          <ac:chgData name="ivan.cuzic1@skole.hr" userId="df63c021-0675-4d8c-a9d6-36d6c01b34a5" providerId="ADAL" clId="{C1599836-AC79-488E-8B8C-FB01D280028A}" dt="2019-07-27T14:33:42.137" v="1106" actId="26606"/>
          <ac:spMkLst>
            <pc:docMk/>
            <pc:sldMk cId="1607255219" sldId="258"/>
            <ac:spMk id="7" creationId="{66B332A4-D438-4773-A77F-5ED49A448D9D}"/>
          </ac:spMkLst>
        </pc:spChg>
        <pc:spChg chg="add">
          <ac:chgData name="ivan.cuzic1@skole.hr" userId="df63c021-0675-4d8c-a9d6-36d6c01b34a5" providerId="ADAL" clId="{C1599836-AC79-488E-8B8C-FB01D280028A}" dt="2019-07-27T14:33:42.137" v="1106" actId="26606"/>
          <ac:spMkLst>
            <pc:docMk/>
            <pc:sldMk cId="1607255219" sldId="258"/>
            <ac:spMk id="9" creationId="{DF9AD32D-FF05-44F4-BD4D-9CEE89B71EB9}"/>
          </ac:spMkLst>
        </pc:spChg>
      </pc:sldChg>
      <pc:sldChg chg="addSp delSp modSp add mod setBg">
        <pc:chgData name="ivan.cuzic1@skole.hr" userId="df63c021-0675-4d8c-a9d6-36d6c01b34a5" providerId="ADAL" clId="{C1599836-AC79-488E-8B8C-FB01D280028A}" dt="2019-07-27T14:38:43.205" v="1200" actId="26606"/>
        <pc:sldMkLst>
          <pc:docMk/>
          <pc:sldMk cId="1069998747" sldId="259"/>
        </pc:sldMkLst>
        <pc:spChg chg="mod">
          <ac:chgData name="ivan.cuzic1@skole.hr" userId="df63c021-0675-4d8c-a9d6-36d6c01b34a5" providerId="ADAL" clId="{C1599836-AC79-488E-8B8C-FB01D280028A}" dt="2019-07-27T14:38:43.205" v="1200" actId="26606"/>
          <ac:spMkLst>
            <pc:docMk/>
            <pc:sldMk cId="1069998747" sldId="259"/>
            <ac:spMk id="2" creationId="{26CDAF1C-7A82-4369-9CDD-909B455C1A4E}"/>
          </ac:spMkLst>
        </pc:spChg>
        <pc:spChg chg="del mod">
          <ac:chgData name="ivan.cuzic1@skole.hr" userId="df63c021-0675-4d8c-a9d6-36d6c01b34a5" providerId="ADAL" clId="{C1599836-AC79-488E-8B8C-FB01D280028A}" dt="2019-07-27T14:38:43.205" v="1200" actId="26606"/>
          <ac:spMkLst>
            <pc:docMk/>
            <pc:sldMk cId="1069998747" sldId="259"/>
            <ac:spMk id="3" creationId="{1AB2D31D-08BD-4E55-AFF1-504AFD74B059}"/>
          </ac:spMkLst>
        </pc:spChg>
        <pc:spChg chg="add">
          <ac:chgData name="ivan.cuzic1@skole.hr" userId="df63c021-0675-4d8c-a9d6-36d6c01b34a5" providerId="ADAL" clId="{C1599836-AC79-488E-8B8C-FB01D280028A}" dt="2019-07-27T14:38:43.205" v="1200" actId="26606"/>
          <ac:spMkLst>
            <pc:docMk/>
            <pc:sldMk cId="1069998747" sldId="259"/>
            <ac:spMk id="10" creationId="{42285737-90EE-47DC-AC80-8AE156B11969}"/>
          </ac:spMkLst>
        </pc:spChg>
        <pc:grpChg chg="add">
          <ac:chgData name="ivan.cuzic1@skole.hr" userId="df63c021-0675-4d8c-a9d6-36d6c01b34a5" providerId="ADAL" clId="{C1599836-AC79-488E-8B8C-FB01D280028A}" dt="2019-07-27T14:38:43.205" v="1200" actId="26606"/>
          <ac:grpSpMkLst>
            <pc:docMk/>
            <pc:sldMk cId="1069998747" sldId="259"/>
            <ac:grpSpMk id="12" creationId="{B57BDC17-F1B3-455F-BBF1-680AA1F25C06}"/>
          </ac:grpSpMkLst>
        </pc:grpChg>
        <pc:graphicFrameChg chg="add">
          <ac:chgData name="ivan.cuzic1@skole.hr" userId="df63c021-0675-4d8c-a9d6-36d6c01b34a5" providerId="ADAL" clId="{C1599836-AC79-488E-8B8C-FB01D280028A}" dt="2019-07-27T14:38:43.205" v="1200" actId="26606"/>
          <ac:graphicFrameMkLst>
            <pc:docMk/>
            <pc:sldMk cId="1069998747" sldId="259"/>
            <ac:graphicFrameMk id="5" creationId="{3B511DA0-7BE7-43D2-96F0-D1360E747EEB}"/>
          </ac:graphicFrameMkLst>
        </pc:graphicFrameChg>
      </pc:sldChg>
      <pc:sldChg chg="addSp delSp modSp add mod setBg setClrOvrMap">
        <pc:chgData name="ivan.cuzic1@skole.hr" userId="df63c021-0675-4d8c-a9d6-36d6c01b34a5" providerId="ADAL" clId="{C1599836-AC79-488E-8B8C-FB01D280028A}" dt="2019-07-27T14:41:18.403" v="1281" actId="26606"/>
        <pc:sldMkLst>
          <pc:docMk/>
          <pc:sldMk cId="1839049092" sldId="260"/>
        </pc:sldMkLst>
        <pc:spChg chg="mod">
          <ac:chgData name="ivan.cuzic1@skole.hr" userId="df63c021-0675-4d8c-a9d6-36d6c01b34a5" providerId="ADAL" clId="{C1599836-AC79-488E-8B8C-FB01D280028A}" dt="2019-07-27T14:41:18.403" v="1281" actId="26606"/>
          <ac:spMkLst>
            <pc:docMk/>
            <pc:sldMk cId="1839049092" sldId="260"/>
            <ac:spMk id="2" creationId="{7C316671-D088-4755-BBF1-66C957FFCF62}"/>
          </ac:spMkLst>
        </pc:spChg>
        <pc:spChg chg="del mod">
          <ac:chgData name="ivan.cuzic1@skole.hr" userId="df63c021-0675-4d8c-a9d6-36d6c01b34a5" providerId="ADAL" clId="{C1599836-AC79-488E-8B8C-FB01D280028A}" dt="2019-07-27T14:40:30.513" v="1267" actId="26606"/>
          <ac:spMkLst>
            <pc:docMk/>
            <pc:sldMk cId="1839049092" sldId="260"/>
            <ac:spMk id="3" creationId="{1C6CCA75-B265-4695-8BF4-338865156878}"/>
          </ac:spMkLst>
        </pc:spChg>
        <pc:spChg chg="add del">
          <ac:chgData name="ivan.cuzic1@skole.hr" userId="df63c021-0675-4d8c-a9d6-36d6c01b34a5" providerId="ADAL" clId="{C1599836-AC79-488E-8B8C-FB01D280028A}" dt="2019-07-27T14:41:18.403" v="1281" actId="26606"/>
          <ac:spMkLst>
            <pc:docMk/>
            <pc:sldMk cId="1839049092" sldId="260"/>
            <ac:spMk id="10" creationId="{42285737-90EE-47DC-AC80-8AE156B11969}"/>
          </ac:spMkLst>
        </pc:spChg>
        <pc:grpChg chg="add del">
          <ac:chgData name="ivan.cuzic1@skole.hr" userId="df63c021-0675-4d8c-a9d6-36d6c01b34a5" providerId="ADAL" clId="{C1599836-AC79-488E-8B8C-FB01D280028A}" dt="2019-07-27T14:41:18.403" v="1281" actId="26606"/>
          <ac:grpSpMkLst>
            <pc:docMk/>
            <pc:sldMk cId="1839049092" sldId="260"/>
            <ac:grpSpMk id="12" creationId="{B57BDC17-F1B3-455F-BBF1-680AA1F25C06}"/>
          </ac:grpSpMkLst>
        </pc:grpChg>
        <pc:graphicFrameChg chg="add mod modGraphic">
          <ac:chgData name="ivan.cuzic1@skole.hr" userId="df63c021-0675-4d8c-a9d6-36d6c01b34a5" providerId="ADAL" clId="{C1599836-AC79-488E-8B8C-FB01D280028A}" dt="2019-07-27T14:41:18.403" v="1281" actId="26606"/>
          <ac:graphicFrameMkLst>
            <pc:docMk/>
            <pc:sldMk cId="1839049092" sldId="260"/>
            <ac:graphicFrameMk id="5" creationId="{AF5681AE-C355-4A71-B656-6A770968A9AD}"/>
          </ac:graphicFrameMkLst>
        </pc:graphicFrameChg>
      </pc:sldChg>
      <pc:sldChg chg="addSp delSp modSp add mod setBg modNotesTx">
        <pc:chgData name="ivan.cuzic1@skole.hr" userId="df63c021-0675-4d8c-a9d6-36d6c01b34a5" providerId="ADAL" clId="{C1599836-AC79-488E-8B8C-FB01D280028A}" dt="2019-07-27T14:54:46.704" v="1375" actId="20577"/>
        <pc:sldMkLst>
          <pc:docMk/>
          <pc:sldMk cId="2167778024" sldId="261"/>
        </pc:sldMkLst>
        <pc:spChg chg="del mod">
          <ac:chgData name="ivan.cuzic1@skole.hr" userId="df63c021-0675-4d8c-a9d6-36d6c01b34a5" providerId="ADAL" clId="{C1599836-AC79-488E-8B8C-FB01D280028A}" dt="2019-07-27T14:45:53.894" v="1289" actId="26606"/>
          <ac:spMkLst>
            <pc:docMk/>
            <pc:sldMk cId="2167778024" sldId="261"/>
            <ac:spMk id="2" creationId="{78325F4F-3506-4F9A-85AD-4C422717E6D6}"/>
          </ac:spMkLst>
        </pc:spChg>
        <pc:spChg chg="del">
          <ac:chgData name="ivan.cuzic1@skole.hr" userId="df63c021-0675-4d8c-a9d6-36d6c01b34a5" providerId="ADAL" clId="{C1599836-AC79-488E-8B8C-FB01D280028A}" dt="2019-07-27T14:45:24.583" v="1284"/>
          <ac:spMkLst>
            <pc:docMk/>
            <pc:sldMk cId="2167778024" sldId="261"/>
            <ac:spMk id="3" creationId="{F7ED6336-AB9B-44E7-9E22-AB06DCFC38E9}"/>
          </ac:spMkLst>
        </pc:spChg>
        <pc:spChg chg="add del">
          <ac:chgData name="ivan.cuzic1@skole.hr" userId="df63c021-0675-4d8c-a9d6-36d6c01b34a5" providerId="ADAL" clId="{C1599836-AC79-488E-8B8C-FB01D280028A}" dt="2019-07-27T14:45:53.832" v="1288" actId="26606"/>
          <ac:spMkLst>
            <pc:docMk/>
            <pc:sldMk cId="2167778024" sldId="261"/>
            <ac:spMk id="10" creationId="{F601D681-8900-4E31-82B1-1349154A4FA8}"/>
          </ac:spMkLst>
        </pc:spChg>
        <pc:picChg chg="add del mod">
          <ac:chgData name="ivan.cuzic1@skole.hr" userId="df63c021-0675-4d8c-a9d6-36d6c01b34a5" providerId="ADAL" clId="{C1599836-AC79-488E-8B8C-FB01D280028A}" dt="2019-07-27T14:45:53.894" v="1289" actId="26606"/>
          <ac:picMkLst>
            <pc:docMk/>
            <pc:sldMk cId="2167778024" sldId="261"/>
            <ac:picMk id="5" creationId="{95169385-83C5-433D-B397-B35931109AFE}"/>
          </ac:picMkLst>
        </pc:picChg>
        <pc:picChg chg="add del">
          <ac:chgData name="ivan.cuzic1@skole.hr" userId="df63c021-0675-4d8c-a9d6-36d6c01b34a5" providerId="ADAL" clId="{C1599836-AC79-488E-8B8C-FB01D280028A}" dt="2019-07-27T14:45:53.832" v="1288" actId="26606"/>
          <ac:picMkLst>
            <pc:docMk/>
            <pc:sldMk cId="2167778024" sldId="261"/>
            <ac:picMk id="8" creationId="{95169385-83C5-433D-B397-B35931109AFE}"/>
          </ac:picMkLst>
        </pc:picChg>
        <pc:picChg chg="add mod">
          <ac:chgData name="ivan.cuzic1@skole.hr" userId="df63c021-0675-4d8c-a9d6-36d6c01b34a5" providerId="ADAL" clId="{C1599836-AC79-488E-8B8C-FB01D280028A}" dt="2019-07-27T14:52:07.928" v="1323" actId="1076"/>
          <ac:picMkLst>
            <pc:docMk/>
            <pc:sldMk cId="2167778024" sldId="261"/>
            <ac:picMk id="12" creationId="{95169385-83C5-433D-B397-B35931109AFE}"/>
          </ac:picMkLst>
        </pc:picChg>
      </pc:sldChg>
      <pc:sldChg chg="addSp delSp modSp add mod setBg setClrOvrMap">
        <pc:chgData name="ivan.cuzic1@skole.hr" userId="df63c021-0675-4d8c-a9d6-36d6c01b34a5" providerId="ADAL" clId="{C1599836-AC79-488E-8B8C-FB01D280028A}" dt="2019-07-27T14:54:08.518" v="1334" actId="27636"/>
        <pc:sldMkLst>
          <pc:docMk/>
          <pc:sldMk cId="2944461177" sldId="262"/>
        </pc:sldMkLst>
        <pc:spChg chg="mod">
          <ac:chgData name="ivan.cuzic1@skole.hr" userId="df63c021-0675-4d8c-a9d6-36d6c01b34a5" providerId="ADAL" clId="{C1599836-AC79-488E-8B8C-FB01D280028A}" dt="2019-07-27T14:54:08.518" v="1334" actId="27636"/>
          <ac:spMkLst>
            <pc:docMk/>
            <pc:sldMk cId="2944461177" sldId="262"/>
            <ac:spMk id="2" creationId="{D7BAF412-22BF-49DC-9CAA-07C3D016B25E}"/>
          </ac:spMkLst>
        </pc:spChg>
        <pc:spChg chg="del">
          <ac:chgData name="ivan.cuzic1@skole.hr" userId="df63c021-0675-4d8c-a9d6-36d6c01b34a5" providerId="ADAL" clId="{C1599836-AC79-488E-8B8C-FB01D280028A}" dt="2019-07-27T14:53:02.630" v="1324" actId="26606"/>
          <ac:spMkLst>
            <pc:docMk/>
            <pc:sldMk cId="2944461177" sldId="262"/>
            <ac:spMk id="3" creationId="{ABEBC3DB-A6CD-4F66-98A9-7E4031DC444A}"/>
          </ac:spMkLst>
        </pc:spChg>
        <pc:spChg chg="add del">
          <ac:chgData name="ivan.cuzic1@skole.hr" userId="df63c021-0675-4d8c-a9d6-36d6c01b34a5" providerId="ADAL" clId="{C1599836-AC79-488E-8B8C-FB01D280028A}" dt="2019-07-27T14:54:08.440" v="1333" actId="26606"/>
          <ac:spMkLst>
            <pc:docMk/>
            <pc:sldMk cId="2944461177" sldId="262"/>
            <ac:spMk id="8" creationId="{23962611-DFD5-4092-AAFD-559E3DFCE2C9}"/>
          </ac:spMkLst>
        </pc:spChg>
        <pc:spChg chg="add del">
          <ac:chgData name="ivan.cuzic1@skole.hr" userId="df63c021-0675-4d8c-a9d6-36d6c01b34a5" providerId="ADAL" clId="{C1599836-AC79-488E-8B8C-FB01D280028A}" dt="2019-07-27T14:54:08.424" v="1332" actId="26606"/>
          <ac:spMkLst>
            <pc:docMk/>
            <pc:sldMk cId="2944461177" sldId="262"/>
            <ac:spMk id="15" creationId="{66B332A4-D438-4773-A77F-5ED49A448D9D}"/>
          </ac:spMkLst>
        </pc:spChg>
        <pc:spChg chg="add del">
          <ac:chgData name="ivan.cuzic1@skole.hr" userId="df63c021-0675-4d8c-a9d6-36d6c01b34a5" providerId="ADAL" clId="{C1599836-AC79-488E-8B8C-FB01D280028A}" dt="2019-07-27T14:54:08.424" v="1332" actId="26606"/>
          <ac:spMkLst>
            <pc:docMk/>
            <pc:sldMk cId="2944461177" sldId="262"/>
            <ac:spMk id="17" creationId="{DF9AD32D-FF05-44F4-BD4D-9CEE89B71EB9}"/>
          </ac:spMkLst>
        </pc:spChg>
        <pc:spChg chg="add">
          <ac:chgData name="ivan.cuzic1@skole.hr" userId="df63c021-0675-4d8c-a9d6-36d6c01b34a5" providerId="ADAL" clId="{C1599836-AC79-488E-8B8C-FB01D280028A}" dt="2019-07-27T14:54:08.440" v="1333" actId="26606"/>
          <ac:spMkLst>
            <pc:docMk/>
            <pc:sldMk cId="2944461177" sldId="262"/>
            <ac:spMk id="19" creationId="{6F9EB9F2-07E2-4D64-BBD8-BB5B217F1218}"/>
          </ac:spMkLst>
        </pc:spChg>
        <pc:picChg chg="add del">
          <ac:chgData name="ivan.cuzic1@skole.hr" userId="df63c021-0675-4d8c-a9d6-36d6c01b34a5" providerId="ADAL" clId="{C1599836-AC79-488E-8B8C-FB01D280028A}" dt="2019-07-27T14:54:08.440" v="1333" actId="26606"/>
          <ac:picMkLst>
            <pc:docMk/>
            <pc:sldMk cId="2944461177" sldId="262"/>
            <ac:picMk id="10" creationId="{2270F1FA-0425-408F-9861-80BF5AFB276D}"/>
          </ac:picMkLst>
        </pc:picChg>
        <pc:cxnChg chg="add">
          <ac:chgData name="ivan.cuzic1@skole.hr" userId="df63c021-0675-4d8c-a9d6-36d6c01b34a5" providerId="ADAL" clId="{C1599836-AC79-488E-8B8C-FB01D280028A}" dt="2019-07-27T14:54:08.440" v="1333" actId="26606"/>
          <ac:cxnSpMkLst>
            <pc:docMk/>
            <pc:sldMk cId="2944461177" sldId="262"/>
            <ac:cxnSpMk id="20" creationId="{F0C57C7C-DFE9-4A1E-B7A9-DF40E63366BB}"/>
          </ac:cxnSpMkLst>
        </pc:cxnChg>
      </pc:sldChg>
    </pc:docChg>
  </pc:docChgLst>
  <pc:docChgLst>
    <pc:chgData name="ivan.cuzic1@skole.hr" userId="df63c021-0675-4d8c-a9d6-36d6c01b34a5" providerId="ADAL" clId="{7EBD1671-BD40-408E-B716-B7F732D0684C}"/>
    <pc:docChg chg="undo custSel mod addSld modSld">
      <pc:chgData name="ivan.cuzic1@skole.hr" userId="df63c021-0675-4d8c-a9d6-36d6c01b34a5" providerId="ADAL" clId="{7EBD1671-BD40-408E-B716-B7F732D0684C}" dt="2019-09-21T09:19:40.689" v="3742" actId="26606"/>
      <pc:docMkLst>
        <pc:docMk/>
      </pc:docMkLst>
      <pc:sldChg chg="modSp">
        <pc:chgData name="ivan.cuzic1@skole.hr" userId="df63c021-0675-4d8c-a9d6-36d6c01b34a5" providerId="ADAL" clId="{7EBD1671-BD40-408E-B716-B7F732D0684C}" dt="2019-09-21T06:11:41.349" v="169" actId="20577"/>
        <pc:sldMkLst>
          <pc:docMk/>
          <pc:sldMk cId="2959175408" sldId="256"/>
        </pc:sldMkLst>
        <pc:spChg chg="mod">
          <ac:chgData name="ivan.cuzic1@skole.hr" userId="df63c021-0675-4d8c-a9d6-36d6c01b34a5" providerId="ADAL" clId="{7EBD1671-BD40-408E-B716-B7F732D0684C}" dt="2019-09-21T06:11:41.349" v="169" actId="20577"/>
          <ac:spMkLst>
            <pc:docMk/>
            <pc:sldMk cId="2959175408" sldId="256"/>
            <ac:spMk id="2" creationId="{00000000-0000-0000-0000-000000000000}"/>
          </ac:spMkLst>
        </pc:spChg>
        <pc:spChg chg="mod">
          <ac:chgData name="ivan.cuzic1@skole.hr" userId="df63c021-0675-4d8c-a9d6-36d6c01b34a5" providerId="ADAL" clId="{7EBD1671-BD40-408E-B716-B7F732D0684C}" dt="2019-09-21T06:11:12.491" v="105" actId="20577"/>
          <ac:spMkLst>
            <pc:docMk/>
            <pc:sldMk cId="2959175408" sldId="256"/>
            <ac:spMk id="3" creationId="{00000000-0000-0000-0000-000000000000}"/>
          </ac:spMkLst>
        </pc:spChg>
      </pc:sldChg>
      <pc:sldChg chg="addSp delSp modSp add mod setBg setClrOvrMap modNotesTx">
        <pc:chgData name="ivan.cuzic1@skole.hr" userId="df63c021-0675-4d8c-a9d6-36d6c01b34a5" providerId="ADAL" clId="{7EBD1671-BD40-408E-B716-B7F732D0684C}" dt="2019-09-21T06:26:36.652" v="292" actId="20577"/>
        <pc:sldMkLst>
          <pc:docMk/>
          <pc:sldMk cId="69122079" sldId="257"/>
        </pc:sldMkLst>
        <pc:spChg chg="mod ord">
          <ac:chgData name="ivan.cuzic1@skole.hr" userId="df63c021-0675-4d8c-a9d6-36d6c01b34a5" providerId="ADAL" clId="{7EBD1671-BD40-408E-B716-B7F732D0684C}" dt="2019-09-21T06:26:01.502" v="214" actId="26606"/>
          <ac:spMkLst>
            <pc:docMk/>
            <pc:sldMk cId="69122079" sldId="257"/>
            <ac:spMk id="2" creationId="{28A3EF1D-24B0-4911-B7E8-69A8622E3E1A}"/>
          </ac:spMkLst>
        </pc:spChg>
        <pc:spChg chg="del">
          <ac:chgData name="ivan.cuzic1@skole.hr" userId="df63c021-0675-4d8c-a9d6-36d6c01b34a5" providerId="ADAL" clId="{7EBD1671-BD40-408E-B716-B7F732D0684C}" dt="2019-09-21T06:25:19.831" v="209"/>
          <ac:spMkLst>
            <pc:docMk/>
            <pc:sldMk cId="69122079" sldId="257"/>
            <ac:spMk id="3" creationId="{33C1B08D-C821-4E26-8397-D0BE4846A8A3}"/>
          </ac:spMkLst>
        </pc:spChg>
        <pc:spChg chg="add del">
          <ac:chgData name="ivan.cuzic1@skole.hr" userId="df63c021-0675-4d8c-a9d6-36d6c01b34a5" providerId="ADAL" clId="{7EBD1671-BD40-408E-B716-B7F732D0684C}" dt="2019-09-21T06:26:01.502" v="214" actId="26606"/>
          <ac:spMkLst>
            <pc:docMk/>
            <pc:sldMk cId="69122079" sldId="257"/>
            <ac:spMk id="10" creationId="{AB45A142-4255-493C-8284-5D566C121B10}"/>
          </ac:spMkLst>
        </pc:spChg>
        <pc:picChg chg="add mod">
          <ac:chgData name="ivan.cuzic1@skole.hr" userId="df63c021-0675-4d8c-a9d6-36d6c01b34a5" providerId="ADAL" clId="{7EBD1671-BD40-408E-B716-B7F732D0684C}" dt="2019-09-21T06:26:01.502" v="214" actId="26606"/>
          <ac:picMkLst>
            <pc:docMk/>
            <pc:sldMk cId="69122079" sldId="257"/>
            <ac:picMk id="5" creationId="{20703810-205D-4FBC-ABB4-E82611307C32}"/>
          </ac:picMkLst>
        </pc:picChg>
        <pc:cxnChg chg="add del">
          <ac:chgData name="ivan.cuzic1@skole.hr" userId="df63c021-0675-4d8c-a9d6-36d6c01b34a5" providerId="ADAL" clId="{7EBD1671-BD40-408E-B716-B7F732D0684C}" dt="2019-09-21T06:26:01.502" v="214" actId="26606"/>
          <ac:cxnSpMkLst>
            <pc:docMk/>
            <pc:sldMk cId="69122079" sldId="257"/>
            <ac:cxnSpMk id="12" creationId="{38FB9660-F42F-4313-BBC4-47C007FE484C}"/>
          </ac:cxnSpMkLst>
        </pc:cxnChg>
      </pc:sldChg>
      <pc:sldChg chg="addSp delSp modSp add mod setBg">
        <pc:chgData name="ivan.cuzic1@skole.hr" userId="df63c021-0675-4d8c-a9d6-36d6c01b34a5" providerId="ADAL" clId="{7EBD1671-BD40-408E-B716-B7F732D0684C}" dt="2019-09-21T06:33:36.265" v="556" actId="26606"/>
        <pc:sldMkLst>
          <pc:docMk/>
          <pc:sldMk cId="1282757829" sldId="258"/>
        </pc:sldMkLst>
        <pc:spChg chg="mod">
          <ac:chgData name="ivan.cuzic1@skole.hr" userId="df63c021-0675-4d8c-a9d6-36d6c01b34a5" providerId="ADAL" clId="{7EBD1671-BD40-408E-B716-B7F732D0684C}" dt="2019-09-21T06:33:36.265" v="556" actId="26606"/>
          <ac:spMkLst>
            <pc:docMk/>
            <pc:sldMk cId="1282757829" sldId="258"/>
            <ac:spMk id="2" creationId="{13BC8595-2901-4D42-ACE0-5A2DE5CD84C5}"/>
          </ac:spMkLst>
        </pc:spChg>
        <pc:spChg chg="add del mod">
          <ac:chgData name="ivan.cuzic1@skole.hr" userId="df63c021-0675-4d8c-a9d6-36d6c01b34a5" providerId="ADAL" clId="{7EBD1671-BD40-408E-B716-B7F732D0684C}" dt="2019-09-21T06:31:41.093" v="481" actId="26606"/>
          <ac:spMkLst>
            <pc:docMk/>
            <pc:sldMk cId="1282757829" sldId="258"/>
            <ac:spMk id="3" creationId="{DFCDDF4A-2556-4CED-92D4-DA0431C5C9F3}"/>
          </ac:spMkLst>
        </pc:spChg>
        <pc:spChg chg="add del">
          <ac:chgData name="ivan.cuzic1@skole.hr" userId="df63c021-0675-4d8c-a9d6-36d6c01b34a5" providerId="ADAL" clId="{7EBD1671-BD40-408E-B716-B7F732D0684C}" dt="2019-09-21T06:31:41.021" v="480" actId="26606"/>
          <ac:spMkLst>
            <pc:docMk/>
            <pc:sldMk cId="1282757829" sldId="258"/>
            <ac:spMk id="10" creationId="{46C2E80F-49A6-4372-B103-219D417A55ED}"/>
          </ac:spMkLst>
        </pc:spChg>
        <pc:spChg chg="add del">
          <ac:chgData name="ivan.cuzic1@skole.hr" userId="df63c021-0675-4d8c-a9d6-36d6c01b34a5" providerId="ADAL" clId="{7EBD1671-BD40-408E-B716-B7F732D0684C}" dt="2019-09-21T06:33:36.265" v="556" actId="26606"/>
          <ac:spMkLst>
            <pc:docMk/>
            <pc:sldMk cId="1282757829" sldId="258"/>
            <ac:spMk id="19" creationId="{42285737-90EE-47DC-AC80-8AE156B11969}"/>
          </ac:spMkLst>
        </pc:spChg>
        <pc:spChg chg="add">
          <ac:chgData name="ivan.cuzic1@skole.hr" userId="df63c021-0675-4d8c-a9d6-36d6c01b34a5" providerId="ADAL" clId="{7EBD1671-BD40-408E-B716-B7F732D0684C}" dt="2019-09-21T06:33:36.265" v="556" actId="26606"/>
          <ac:spMkLst>
            <pc:docMk/>
            <pc:sldMk cId="1282757829" sldId="258"/>
            <ac:spMk id="25" creationId="{46C2E80F-49A6-4372-B103-219D417A55ED}"/>
          </ac:spMkLst>
        </pc:spChg>
        <pc:grpChg chg="add del">
          <ac:chgData name="ivan.cuzic1@skole.hr" userId="df63c021-0675-4d8c-a9d6-36d6c01b34a5" providerId="ADAL" clId="{7EBD1671-BD40-408E-B716-B7F732D0684C}" dt="2019-09-21T06:33:36.265" v="556" actId="26606"/>
          <ac:grpSpMkLst>
            <pc:docMk/>
            <pc:sldMk cId="1282757829" sldId="258"/>
            <ac:grpSpMk id="12" creationId="{B57BDC17-F1B3-455F-BBF1-680AA1F25C06}"/>
          </ac:grpSpMkLst>
        </pc:grpChg>
        <pc:graphicFrameChg chg="add del">
          <ac:chgData name="ivan.cuzic1@skole.hr" userId="df63c021-0675-4d8c-a9d6-36d6c01b34a5" providerId="ADAL" clId="{7EBD1671-BD40-408E-B716-B7F732D0684C}" dt="2019-09-21T06:31:41.021" v="480" actId="26606"/>
          <ac:graphicFrameMkLst>
            <pc:docMk/>
            <pc:sldMk cId="1282757829" sldId="258"/>
            <ac:graphicFrameMk id="5" creationId="{53DE833B-7265-4673-912E-F7EF0B46BDE2}"/>
          </ac:graphicFrameMkLst>
        </pc:graphicFrameChg>
        <pc:graphicFrameChg chg="add mod modGraphic">
          <ac:chgData name="ivan.cuzic1@skole.hr" userId="df63c021-0675-4d8c-a9d6-36d6c01b34a5" providerId="ADAL" clId="{7EBD1671-BD40-408E-B716-B7F732D0684C}" dt="2019-09-21T06:33:36.265" v="556" actId="26606"/>
          <ac:graphicFrameMkLst>
            <pc:docMk/>
            <pc:sldMk cId="1282757829" sldId="258"/>
            <ac:graphicFrameMk id="20" creationId="{2B825258-4709-430F-84CA-AD024600A2C4}"/>
          </ac:graphicFrameMkLst>
        </pc:graphicFrameChg>
      </pc:sldChg>
      <pc:sldChg chg="addSp delSp modSp add mod setBg">
        <pc:chgData name="ivan.cuzic1@skole.hr" userId="df63c021-0675-4d8c-a9d6-36d6c01b34a5" providerId="ADAL" clId="{7EBD1671-BD40-408E-B716-B7F732D0684C}" dt="2019-09-21T06:38:22.559" v="703" actId="26606"/>
        <pc:sldMkLst>
          <pc:docMk/>
          <pc:sldMk cId="1021978975" sldId="259"/>
        </pc:sldMkLst>
        <pc:spChg chg="mod">
          <ac:chgData name="ivan.cuzic1@skole.hr" userId="df63c021-0675-4d8c-a9d6-36d6c01b34a5" providerId="ADAL" clId="{7EBD1671-BD40-408E-B716-B7F732D0684C}" dt="2019-09-21T06:38:22.559" v="703" actId="26606"/>
          <ac:spMkLst>
            <pc:docMk/>
            <pc:sldMk cId="1021978975" sldId="259"/>
            <ac:spMk id="2" creationId="{F2C214C9-BF46-4EA6-B2D8-4FD0DF0FAE68}"/>
          </ac:spMkLst>
        </pc:spChg>
        <pc:spChg chg="del mod">
          <ac:chgData name="ivan.cuzic1@skole.hr" userId="df63c021-0675-4d8c-a9d6-36d6c01b34a5" providerId="ADAL" clId="{7EBD1671-BD40-408E-B716-B7F732D0684C}" dt="2019-09-21T06:38:22.559" v="703" actId="26606"/>
          <ac:spMkLst>
            <pc:docMk/>
            <pc:sldMk cId="1021978975" sldId="259"/>
            <ac:spMk id="3" creationId="{D263E9AB-FC97-4CD0-BF69-035F10204D8C}"/>
          </ac:spMkLst>
        </pc:spChg>
        <pc:spChg chg="add">
          <ac:chgData name="ivan.cuzic1@skole.hr" userId="df63c021-0675-4d8c-a9d6-36d6c01b34a5" providerId="ADAL" clId="{7EBD1671-BD40-408E-B716-B7F732D0684C}" dt="2019-09-21T06:38:22.559" v="703" actId="26606"/>
          <ac:spMkLst>
            <pc:docMk/>
            <pc:sldMk cId="1021978975" sldId="259"/>
            <ac:spMk id="10" creationId="{46C2E80F-49A6-4372-B103-219D417A55ED}"/>
          </ac:spMkLst>
        </pc:spChg>
        <pc:graphicFrameChg chg="add">
          <ac:chgData name="ivan.cuzic1@skole.hr" userId="df63c021-0675-4d8c-a9d6-36d6c01b34a5" providerId="ADAL" clId="{7EBD1671-BD40-408E-B716-B7F732D0684C}" dt="2019-09-21T06:38:22.559" v="703" actId="26606"/>
          <ac:graphicFrameMkLst>
            <pc:docMk/>
            <pc:sldMk cId="1021978975" sldId="259"/>
            <ac:graphicFrameMk id="5" creationId="{C34A5A84-EDEA-4962-BC2E-BEFF0DED7ED4}"/>
          </ac:graphicFrameMkLst>
        </pc:graphicFrameChg>
      </pc:sldChg>
      <pc:sldChg chg="addSp delSp modSp add mod setBg setClrOvrMap modNotesTx">
        <pc:chgData name="ivan.cuzic1@skole.hr" userId="df63c021-0675-4d8c-a9d6-36d6c01b34a5" providerId="ADAL" clId="{7EBD1671-BD40-408E-B716-B7F732D0684C}" dt="2019-09-21T06:49:36.385" v="990" actId="1076"/>
        <pc:sldMkLst>
          <pc:docMk/>
          <pc:sldMk cId="1820811276" sldId="260"/>
        </pc:sldMkLst>
        <pc:spChg chg="mod">
          <ac:chgData name="ivan.cuzic1@skole.hr" userId="df63c021-0675-4d8c-a9d6-36d6c01b34a5" providerId="ADAL" clId="{7EBD1671-BD40-408E-B716-B7F732D0684C}" dt="2019-09-21T06:49:19.057" v="989" actId="1076"/>
          <ac:spMkLst>
            <pc:docMk/>
            <pc:sldMk cId="1820811276" sldId="260"/>
            <ac:spMk id="2" creationId="{E229758F-B276-4E76-A9BF-38CA4658197F}"/>
          </ac:spMkLst>
        </pc:spChg>
        <pc:spChg chg="del">
          <ac:chgData name="ivan.cuzic1@skole.hr" userId="df63c021-0675-4d8c-a9d6-36d6c01b34a5" providerId="ADAL" clId="{7EBD1671-BD40-408E-B716-B7F732D0684C}" dt="2019-09-21T06:40:09.840" v="706"/>
          <ac:spMkLst>
            <pc:docMk/>
            <pc:sldMk cId="1820811276" sldId="260"/>
            <ac:spMk id="3" creationId="{15ABA70F-4618-4F60-9211-9867C49DBBA8}"/>
          </ac:spMkLst>
        </pc:spChg>
        <pc:spChg chg="add mod">
          <ac:chgData name="ivan.cuzic1@skole.hr" userId="df63c021-0675-4d8c-a9d6-36d6c01b34a5" providerId="ADAL" clId="{7EBD1671-BD40-408E-B716-B7F732D0684C}" dt="2019-09-21T06:49:01.153" v="986" actId="14100"/>
          <ac:spMkLst>
            <pc:docMk/>
            <pc:sldMk cId="1820811276" sldId="260"/>
            <ac:spMk id="9" creationId="{86EE8DF2-2F29-444A-89B6-CD4697A8BD4D}"/>
          </ac:spMkLst>
        </pc:spChg>
        <pc:spChg chg="add del">
          <ac:chgData name="ivan.cuzic1@skole.hr" userId="df63c021-0675-4d8c-a9d6-36d6c01b34a5" providerId="ADAL" clId="{7EBD1671-BD40-408E-B716-B7F732D0684C}" dt="2019-09-21T06:41:48.631" v="774" actId="26606"/>
          <ac:spMkLst>
            <pc:docMk/>
            <pc:sldMk cId="1820811276" sldId="260"/>
            <ac:spMk id="10" creationId="{AB45A142-4255-493C-8284-5D566C121B10}"/>
          </ac:spMkLst>
        </pc:spChg>
        <pc:spChg chg="add del">
          <ac:chgData name="ivan.cuzic1@skole.hr" userId="df63c021-0675-4d8c-a9d6-36d6c01b34a5" providerId="ADAL" clId="{7EBD1671-BD40-408E-B716-B7F732D0684C}" dt="2019-09-21T06:44:46.641" v="966" actId="26606"/>
          <ac:spMkLst>
            <pc:docMk/>
            <pc:sldMk cId="1820811276" sldId="260"/>
            <ac:spMk id="14" creationId="{867D4867-5BA7-4462-B2F6-A23F4A622AA7}"/>
          </ac:spMkLst>
        </pc:spChg>
        <pc:spChg chg="add del">
          <ac:chgData name="ivan.cuzic1@skole.hr" userId="df63c021-0675-4d8c-a9d6-36d6c01b34a5" providerId="ADAL" clId="{7EBD1671-BD40-408E-B716-B7F732D0684C}" dt="2019-09-21T06:46:45.399" v="973" actId="26606"/>
          <ac:spMkLst>
            <pc:docMk/>
            <pc:sldMk cId="1820811276" sldId="260"/>
            <ac:spMk id="19" creationId="{3BAF1561-20C4-41FD-A35F-BF2B9E727F3E}"/>
          </ac:spMkLst>
        </pc:spChg>
        <pc:spChg chg="add del">
          <ac:chgData name="ivan.cuzic1@skole.hr" userId="df63c021-0675-4d8c-a9d6-36d6c01b34a5" providerId="ADAL" clId="{7EBD1671-BD40-408E-B716-B7F732D0684C}" dt="2019-09-21T06:46:45.399" v="973" actId="26606"/>
          <ac:spMkLst>
            <pc:docMk/>
            <pc:sldMk cId="1820811276" sldId="260"/>
            <ac:spMk id="21" creationId="{839DC788-B140-4F3E-A91E-CB3E70ED940A}"/>
          </ac:spMkLst>
        </pc:spChg>
        <pc:spChg chg="add del">
          <ac:chgData name="ivan.cuzic1@skole.hr" userId="df63c021-0675-4d8c-a9d6-36d6c01b34a5" providerId="ADAL" clId="{7EBD1671-BD40-408E-B716-B7F732D0684C}" dt="2019-09-21T06:48:47.086" v="984" actId="26606"/>
          <ac:spMkLst>
            <pc:docMk/>
            <pc:sldMk cId="1820811276" sldId="260"/>
            <ac:spMk id="28" creationId="{F2B38F72-8FC4-4001-8C67-FA6B86DEC767}"/>
          </ac:spMkLst>
        </pc:spChg>
        <pc:spChg chg="add">
          <ac:chgData name="ivan.cuzic1@skole.hr" userId="df63c021-0675-4d8c-a9d6-36d6c01b34a5" providerId="ADAL" clId="{7EBD1671-BD40-408E-B716-B7F732D0684C}" dt="2019-09-21T06:48:47.086" v="984" actId="26606"/>
          <ac:spMkLst>
            <pc:docMk/>
            <pc:sldMk cId="1820811276" sldId="260"/>
            <ac:spMk id="33" creationId="{E862BE82-D00D-42C1-BF16-93AA37870C32}"/>
          </ac:spMkLst>
        </pc:spChg>
        <pc:spChg chg="add">
          <ac:chgData name="ivan.cuzic1@skole.hr" userId="df63c021-0675-4d8c-a9d6-36d6c01b34a5" providerId="ADAL" clId="{7EBD1671-BD40-408E-B716-B7F732D0684C}" dt="2019-09-21T06:48:47.086" v="984" actId="26606"/>
          <ac:spMkLst>
            <pc:docMk/>
            <pc:sldMk cId="1820811276" sldId="260"/>
            <ac:spMk id="35" creationId="{F6D92C2D-1D3D-4974-918C-06579FB354A9}"/>
          </ac:spMkLst>
        </pc:spChg>
        <pc:picChg chg="add mod">
          <ac:chgData name="ivan.cuzic1@skole.hr" userId="df63c021-0675-4d8c-a9d6-36d6c01b34a5" providerId="ADAL" clId="{7EBD1671-BD40-408E-B716-B7F732D0684C}" dt="2019-09-21T06:49:36.385" v="990" actId="1076"/>
          <ac:picMkLst>
            <pc:docMk/>
            <pc:sldMk cId="1820811276" sldId="260"/>
            <ac:picMk id="5" creationId="{C8F8551F-53AF-4D44-B171-73C1DD020BC4}"/>
          </ac:picMkLst>
        </pc:picChg>
        <pc:cxnChg chg="add del">
          <ac:chgData name="ivan.cuzic1@skole.hr" userId="df63c021-0675-4d8c-a9d6-36d6c01b34a5" providerId="ADAL" clId="{7EBD1671-BD40-408E-B716-B7F732D0684C}" dt="2019-09-21T06:41:48.631" v="774" actId="26606"/>
          <ac:cxnSpMkLst>
            <pc:docMk/>
            <pc:sldMk cId="1820811276" sldId="260"/>
            <ac:cxnSpMk id="12" creationId="{38FB9660-F42F-4313-BBC4-47C007FE484C}"/>
          </ac:cxnSpMkLst>
        </pc:cxnChg>
        <pc:cxnChg chg="add del">
          <ac:chgData name="ivan.cuzic1@skole.hr" userId="df63c021-0675-4d8c-a9d6-36d6c01b34a5" providerId="ADAL" clId="{7EBD1671-BD40-408E-B716-B7F732D0684C}" dt="2019-09-21T06:46:45.399" v="973" actId="26606"/>
          <ac:cxnSpMkLst>
            <pc:docMk/>
            <pc:sldMk cId="1820811276" sldId="260"/>
            <ac:cxnSpMk id="23" creationId="{FC18D930-0EEE-448F-ABF1-2AA3C83DA552}"/>
          </ac:cxnSpMkLst>
        </pc:cxnChg>
      </pc:sldChg>
      <pc:sldChg chg="addSp delSp modSp add mod setBg modNotesTx">
        <pc:chgData name="ivan.cuzic1@skole.hr" userId="df63c021-0675-4d8c-a9d6-36d6c01b34a5" providerId="ADAL" clId="{7EBD1671-BD40-408E-B716-B7F732D0684C}" dt="2019-09-21T06:56:43.782" v="1282" actId="255"/>
        <pc:sldMkLst>
          <pc:docMk/>
          <pc:sldMk cId="3212673452" sldId="261"/>
        </pc:sldMkLst>
        <pc:spChg chg="mod">
          <ac:chgData name="ivan.cuzic1@skole.hr" userId="df63c021-0675-4d8c-a9d6-36d6c01b34a5" providerId="ADAL" clId="{7EBD1671-BD40-408E-B716-B7F732D0684C}" dt="2019-09-21T06:56:25.379" v="1281" actId="26606"/>
          <ac:spMkLst>
            <pc:docMk/>
            <pc:sldMk cId="3212673452" sldId="261"/>
            <ac:spMk id="2" creationId="{40145787-121D-48E1-B37F-749C2AD05596}"/>
          </ac:spMkLst>
        </pc:spChg>
        <pc:spChg chg="del mod">
          <ac:chgData name="ivan.cuzic1@skole.hr" userId="df63c021-0675-4d8c-a9d6-36d6c01b34a5" providerId="ADAL" clId="{7EBD1671-BD40-408E-B716-B7F732D0684C}" dt="2019-09-21T06:55:33.766" v="1277" actId="26606"/>
          <ac:spMkLst>
            <pc:docMk/>
            <pc:sldMk cId="3212673452" sldId="261"/>
            <ac:spMk id="3" creationId="{D000998F-2D45-4259-8E00-BEBD630C89A0}"/>
          </ac:spMkLst>
        </pc:spChg>
        <pc:spChg chg="add del">
          <ac:chgData name="ivan.cuzic1@skole.hr" userId="df63c021-0675-4d8c-a9d6-36d6c01b34a5" providerId="ADAL" clId="{7EBD1671-BD40-408E-B716-B7F732D0684C}" dt="2019-09-21T06:56:03.081" v="1279" actId="26606"/>
          <ac:spMkLst>
            <pc:docMk/>
            <pc:sldMk cId="3212673452" sldId="261"/>
            <ac:spMk id="10" creationId="{42285737-90EE-47DC-AC80-8AE156B11969}"/>
          </ac:spMkLst>
        </pc:spChg>
        <pc:spChg chg="add del">
          <ac:chgData name="ivan.cuzic1@skole.hr" userId="df63c021-0675-4d8c-a9d6-36d6c01b34a5" providerId="ADAL" clId="{7EBD1671-BD40-408E-B716-B7F732D0684C}" dt="2019-09-21T06:56:25.379" v="1281" actId="26606"/>
          <ac:spMkLst>
            <pc:docMk/>
            <pc:sldMk cId="3212673452" sldId="261"/>
            <ac:spMk id="23" creationId="{42285737-90EE-47DC-AC80-8AE156B11969}"/>
          </ac:spMkLst>
        </pc:spChg>
        <pc:spChg chg="add">
          <ac:chgData name="ivan.cuzic1@skole.hr" userId="df63c021-0675-4d8c-a9d6-36d6c01b34a5" providerId="ADAL" clId="{7EBD1671-BD40-408E-B716-B7F732D0684C}" dt="2019-09-21T06:56:25.379" v="1281" actId="26606"/>
          <ac:spMkLst>
            <pc:docMk/>
            <pc:sldMk cId="3212673452" sldId="261"/>
            <ac:spMk id="36" creationId="{AB45A142-4255-493C-8284-5D566C121B10}"/>
          </ac:spMkLst>
        </pc:spChg>
        <pc:grpChg chg="add del">
          <ac:chgData name="ivan.cuzic1@skole.hr" userId="df63c021-0675-4d8c-a9d6-36d6c01b34a5" providerId="ADAL" clId="{7EBD1671-BD40-408E-B716-B7F732D0684C}" dt="2019-09-21T06:56:03.081" v="1279" actId="26606"/>
          <ac:grpSpMkLst>
            <pc:docMk/>
            <pc:sldMk cId="3212673452" sldId="261"/>
            <ac:grpSpMk id="12" creationId="{B57BDC17-F1B3-455F-BBF1-680AA1F25C06}"/>
          </ac:grpSpMkLst>
        </pc:grpChg>
        <pc:grpChg chg="add del">
          <ac:chgData name="ivan.cuzic1@skole.hr" userId="df63c021-0675-4d8c-a9d6-36d6c01b34a5" providerId="ADAL" clId="{7EBD1671-BD40-408E-B716-B7F732D0684C}" dt="2019-09-21T06:56:25.379" v="1281" actId="26606"/>
          <ac:grpSpMkLst>
            <pc:docMk/>
            <pc:sldMk cId="3212673452" sldId="261"/>
            <ac:grpSpMk id="25" creationId="{B57BDC17-F1B3-455F-BBF1-680AA1F25C06}"/>
          </ac:grpSpMkLst>
        </pc:grpChg>
        <pc:graphicFrameChg chg="add mod modGraphic">
          <ac:chgData name="ivan.cuzic1@skole.hr" userId="df63c021-0675-4d8c-a9d6-36d6c01b34a5" providerId="ADAL" clId="{7EBD1671-BD40-408E-B716-B7F732D0684C}" dt="2019-09-21T06:56:43.782" v="1282" actId="255"/>
          <ac:graphicFrameMkLst>
            <pc:docMk/>
            <pc:sldMk cId="3212673452" sldId="261"/>
            <ac:graphicFrameMk id="5" creationId="{0FDC843B-3CE3-497B-8520-92483EE00EDA}"/>
          </ac:graphicFrameMkLst>
        </pc:graphicFrameChg>
        <pc:cxnChg chg="add">
          <ac:chgData name="ivan.cuzic1@skole.hr" userId="df63c021-0675-4d8c-a9d6-36d6c01b34a5" providerId="ADAL" clId="{7EBD1671-BD40-408E-B716-B7F732D0684C}" dt="2019-09-21T06:56:25.379" v="1281" actId="26606"/>
          <ac:cxnSpMkLst>
            <pc:docMk/>
            <pc:sldMk cId="3212673452" sldId="261"/>
            <ac:cxnSpMk id="38" creationId="{38FB9660-F42F-4313-BBC4-47C007FE484C}"/>
          </ac:cxnSpMkLst>
        </pc:cxnChg>
      </pc:sldChg>
      <pc:sldChg chg="addSp delSp modSp add mod setBg modNotesTx">
        <pc:chgData name="ivan.cuzic1@skole.hr" userId="df63c021-0675-4d8c-a9d6-36d6c01b34a5" providerId="ADAL" clId="{7EBD1671-BD40-408E-B716-B7F732D0684C}" dt="2019-09-21T09:10:37.213" v="3700" actId="20577"/>
        <pc:sldMkLst>
          <pc:docMk/>
          <pc:sldMk cId="1329602817" sldId="262"/>
        </pc:sldMkLst>
        <pc:spChg chg="mod">
          <ac:chgData name="ivan.cuzic1@skole.hr" userId="df63c021-0675-4d8c-a9d6-36d6c01b34a5" providerId="ADAL" clId="{7EBD1671-BD40-408E-B716-B7F732D0684C}" dt="2019-09-21T07:01:11.060" v="1385" actId="255"/>
          <ac:spMkLst>
            <pc:docMk/>
            <pc:sldMk cId="1329602817" sldId="262"/>
            <ac:spMk id="2" creationId="{E254CD2E-13A1-468B-8ABF-B0426F63E089}"/>
          </ac:spMkLst>
        </pc:spChg>
        <pc:spChg chg="mod ord">
          <ac:chgData name="ivan.cuzic1@skole.hr" userId="df63c021-0675-4d8c-a9d6-36d6c01b34a5" providerId="ADAL" clId="{7EBD1671-BD40-408E-B716-B7F732D0684C}" dt="2019-09-21T09:10:37.213" v="3700" actId="20577"/>
          <ac:spMkLst>
            <pc:docMk/>
            <pc:sldMk cId="1329602817" sldId="262"/>
            <ac:spMk id="3" creationId="{F56DD03C-491F-4ED2-ABDD-2269D1AA4B75}"/>
          </ac:spMkLst>
        </pc:spChg>
        <pc:spChg chg="add del">
          <ac:chgData name="ivan.cuzic1@skole.hr" userId="df63c021-0675-4d8c-a9d6-36d6c01b34a5" providerId="ADAL" clId="{7EBD1671-BD40-408E-B716-B7F732D0684C}" dt="2019-09-21T07:00:47.714" v="1380" actId="26606"/>
          <ac:spMkLst>
            <pc:docMk/>
            <pc:sldMk cId="1329602817" sldId="262"/>
            <ac:spMk id="10" creationId="{4038CB10-1F5C-4D54-9DF7-12586DE5B007}"/>
          </ac:spMkLst>
        </pc:spChg>
        <pc:spChg chg="add del">
          <ac:chgData name="ivan.cuzic1@skole.hr" userId="df63c021-0675-4d8c-a9d6-36d6c01b34a5" providerId="ADAL" clId="{7EBD1671-BD40-408E-B716-B7F732D0684C}" dt="2019-09-21T07:00:47.714" v="1380" actId="26606"/>
          <ac:spMkLst>
            <pc:docMk/>
            <pc:sldMk cId="1329602817" sldId="262"/>
            <ac:spMk id="12" creationId="{73ED6512-6858-4552-B699-9A97FE9A4EA2}"/>
          </ac:spMkLst>
        </pc:spChg>
        <pc:spChg chg="add del">
          <ac:chgData name="ivan.cuzic1@skole.hr" userId="df63c021-0675-4d8c-a9d6-36d6c01b34a5" providerId="ADAL" clId="{7EBD1671-BD40-408E-B716-B7F732D0684C}" dt="2019-09-21T07:00:55.707" v="1382" actId="26606"/>
          <ac:spMkLst>
            <pc:docMk/>
            <pc:sldMk cId="1329602817" sldId="262"/>
            <ac:spMk id="14" creationId="{2B1D4F77-A17C-43D7-B7FA-545148E4E93D}"/>
          </ac:spMkLst>
        </pc:spChg>
        <pc:spChg chg="add">
          <ac:chgData name="ivan.cuzic1@skole.hr" userId="df63c021-0675-4d8c-a9d6-36d6c01b34a5" providerId="ADAL" clId="{7EBD1671-BD40-408E-B716-B7F732D0684C}" dt="2019-09-21T07:00:55.741" v="1383" actId="26606"/>
          <ac:spMkLst>
            <pc:docMk/>
            <pc:sldMk cId="1329602817" sldId="262"/>
            <ac:spMk id="16" creationId="{3CD9DF72-87A3-404E-A828-84CBF11A8303}"/>
          </ac:spMkLst>
        </pc:spChg>
        <pc:picChg chg="add mod ord">
          <ac:chgData name="ivan.cuzic1@skole.hr" userId="df63c021-0675-4d8c-a9d6-36d6c01b34a5" providerId="ADAL" clId="{7EBD1671-BD40-408E-B716-B7F732D0684C}" dt="2019-09-21T07:00:55.741" v="1383" actId="26606"/>
          <ac:picMkLst>
            <pc:docMk/>
            <pc:sldMk cId="1329602817" sldId="262"/>
            <ac:picMk id="5" creationId="{33F84127-2DED-42EE-B76C-4F7980F592FD}"/>
          </ac:picMkLst>
        </pc:picChg>
        <pc:cxnChg chg="add">
          <ac:chgData name="ivan.cuzic1@skole.hr" userId="df63c021-0675-4d8c-a9d6-36d6c01b34a5" providerId="ADAL" clId="{7EBD1671-BD40-408E-B716-B7F732D0684C}" dt="2019-09-21T07:00:55.741" v="1383" actId="26606"/>
          <ac:cxnSpMkLst>
            <pc:docMk/>
            <pc:sldMk cId="1329602817" sldId="262"/>
            <ac:cxnSpMk id="17" creationId="{20E3A342-4D61-4E3F-AF90-1AB42AEB96CC}"/>
          </ac:cxnSpMkLst>
        </pc:cxnChg>
      </pc:sldChg>
      <pc:sldChg chg="addSp delSp modSp add mod setBg setClrOvrMap modNotesTx">
        <pc:chgData name="ivan.cuzic1@skole.hr" userId="df63c021-0675-4d8c-a9d6-36d6c01b34a5" providerId="ADAL" clId="{7EBD1671-BD40-408E-B716-B7F732D0684C}" dt="2019-09-21T09:12:07.834" v="3710" actId="113"/>
        <pc:sldMkLst>
          <pc:docMk/>
          <pc:sldMk cId="4108491809" sldId="263"/>
        </pc:sldMkLst>
        <pc:spChg chg="mod">
          <ac:chgData name="ivan.cuzic1@skole.hr" userId="df63c021-0675-4d8c-a9d6-36d6c01b34a5" providerId="ADAL" clId="{7EBD1671-BD40-408E-B716-B7F732D0684C}" dt="2019-09-21T07:06:31.203" v="1653" actId="1076"/>
          <ac:spMkLst>
            <pc:docMk/>
            <pc:sldMk cId="4108491809" sldId="263"/>
            <ac:spMk id="2" creationId="{7C8E46D2-7E77-4D96-A6CE-4F39BE8F3320}"/>
          </ac:spMkLst>
        </pc:spChg>
        <pc:spChg chg="del">
          <ac:chgData name="ivan.cuzic1@skole.hr" userId="df63c021-0675-4d8c-a9d6-36d6c01b34a5" providerId="ADAL" clId="{7EBD1671-BD40-408E-B716-B7F732D0684C}" dt="2019-09-21T07:02:31.800" v="1414"/>
          <ac:spMkLst>
            <pc:docMk/>
            <pc:sldMk cId="4108491809" sldId="263"/>
            <ac:spMk id="3" creationId="{C1F1C8A5-0B20-4883-A045-1EB83C5F3D5F}"/>
          </ac:spMkLst>
        </pc:spChg>
        <pc:spChg chg="add mod">
          <ac:chgData name="ivan.cuzic1@skole.hr" userId="df63c021-0675-4d8c-a9d6-36d6c01b34a5" providerId="ADAL" clId="{7EBD1671-BD40-408E-B716-B7F732D0684C}" dt="2019-09-21T09:12:07.834" v="3710" actId="113"/>
          <ac:spMkLst>
            <pc:docMk/>
            <pc:sldMk cId="4108491809" sldId="263"/>
            <ac:spMk id="9" creationId="{48FE4EBB-F937-4A2C-881F-07A8B85F42A6}"/>
          </ac:spMkLst>
        </pc:spChg>
        <pc:spChg chg="add">
          <ac:chgData name="ivan.cuzic1@skole.hr" userId="df63c021-0675-4d8c-a9d6-36d6c01b34a5" providerId="ADAL" clId="{7EBD1671-BD40-408E-B716-B7F732D0684C}" dt="2019-09-21T07:03:02.951" v="1449" actId="26606"/>
          <ac:spMkLst>
            <pc:docMk/>
            <pc:sldMk cId="4108491809" sldId="263"/>
            <ac:spMk id="12" creationId="{867D4867-5BA7-4462-B2F6-A23F4A622AA7}"/>
          </ac:spMkLst>
        </pc:spChg>
        <pc:picChg chg="add mod">
          <ac:chgData name="ivan.cuzic1@skole.hr" userId="df63c021-0675-4d8c-a9d6-36d6c01b34a5" providerId="ADAL" clId="{7EBD1671-BD40-408E-B716-B7F732D0684C}" dt="2019-09-21T07:08:27.754" v="1693" actId="1076"/>
          <ac:picMkLst>
            <pc:docMk/>
            <pc:sldMk cId="4108491809" sldId="263"/>
            <ac:picMk id="5" creationId="{13F6C64E-2AF9-479B-A56D-2069DB5F1876}"/>
          </ac:picMkLst>
        </pc:picChg>
      </pc:sldChg>
      <pc:sldChg chg="addSp modSp add mod setBg setClrOvrMap modNotesTx">
        <pc:chgData name="ivan.cuzic1@skole.hr" userId="df63c021-0675-4d8c-a9d6-36d6c01b34a5" providerId="ADAL" clId="{7EBD1671-BD40-408E-B716-B7F732D0684C}" dt="2019-09-21T07:15:02.401" v="1787" actId="255"/>
        <pc:sldMkLst>
          <pc:docMk/>
          <pc:sldMk cId="1499629008" sldId="264"/>
        </pc:sldMkLst>
        <pc:spChg chg="mod">
          <ac:chgData name="ivan.cuzic1@skole.hr" userId="df63c021-0675-4d8c-a9d6-36d6c01b34a5" providerId="ADAL" clId="{7EBD1671-BD40-408E-B716-B7F732D0684C}" dt="2019-09-21T07:14:51.844" v="1786" actId="26606"/>
          <ac:spMkLst>
            <pc:docMk/>
            <pc:sldMk cId="1499629008" sldId="264"/>
            <ac:spMk id="2" creationId="{1AA4D26B-3249-437D-AC38-BD013C0407A5}"/>
          </ac:spMkLst>
        </pc:spChg>
        <pc:spChg chg="mod">
          <ac:chgData name="ivan.cuzic1@skole.hr" userId="df63c021-0675-4d8c-a9d6-36d6c01b34a5" providerId="ADAL" clId="{7EBD1671-BD40-408E-B716-B7F732D0684C}" dt="2019-09-21T07:15:02.401" v="1787" actId="255"/>
          <ac:spMkLst>
            <pc:docMk/>
            <pc:sldMk cId="1499629008" sldId="264"/>
            <ac:spMk id="3" creationId="{DFAAA6A0-6B7F-4A6E-B90A-381DAAFBF182}"/>
          </ac:spMkLst>
        </pc:spChg>
        <pc:spChg chg="add">
          <ac:chgData name="ivan.cuzic1@skole.hr" userId="df63c021-0675-4d8c-a9d6-36d6c01b34a5" providerId="ADAL" clId="{7EBD1671-BD40-408E-B716-B7F732D0684C}" dt="2019-09-21T07:14:51.844" v="1786" actId="26606"/>
          <ac:spMkLst>
            <pc:docMk/>
            <pc:sldMk cId="1499629008" sldId="264"/>
            <ac:spMk id="10" creationId="{EF9B8DF2-C3F5-49A2-94D2-F7B65A0F1F15}"/>
          </ac:spMkLst>
        </pc:spChg>
        <pc:picChg chg="add mod">
          <ac:chgData name="ivan.cuzic1@skole.hr" userId="df63c021-0675-4d8c-a9d6-36d6c01b34a5" providerId="ADAL" clId="{7EBD1671-BD40-408E-B716-B7F732D0684C}" dt="2019-09-21T07:14:51.844" v="1786" actId="26606"/>
          <ac:picMkLst>
            <pc:docMk/>
            <pc:sldMk cId="1499629008" sldId="264"/>
            <ac:picMk id="5" creationId="{002B75A3-2B35-435C-B374-B83C187A4F45}"/>
          </ac:picMkLst>
        </pc:picChg>
      </pc:sldChg>
      <pc:sldChg chg="addSp delSp modSp add mod setBg">
        <pc:chgData name="ivan.cuzic1@skole.hr" userId="df63c021-0675-4d8c-a9d6-36d6c01b34a5" providerId="ADAL" clId="{7EBD1671-BD40-408E-B716-B7F732D0684C}" dt="2019-09-21T07:17:33.666" v="1911" actId="26606"/>
        <pc:sldMkLst>
          <pc:docMk/>
          <pc:sldMk cId="2616867624" sldId="265"/>
        </pc:sldMkLst>
        <pc:spChg chg="mod">
          <ac:chgData name="ivan.cuzic1@skole.hr" userId="df63c021-0675-4d8c-a9d6-36d6c01b34a5" providerId="ADAL" clId="{7EBD1671-BD40-408E-B716-B7F732D0684C}" dt="2019-09-21T07:17:33.666" v="1911" actId="26606"/>
          <ac:spMkLst>
            <pc:docMk/>
            <pc:sldMk cId="2616867624" sldId="265"/>
            <ac:spMk id="2" creationId="{A7FC420C-776F-4D8B-A8C7-D6ADEDCB4C55}"/>
          </ac:spMkLst>
        </pc:spChg>
        <pc:spChg chg="del mod">
          <ac:chgData name="ivan.cuzic1@skole.hr" userId="df63c021-0675-4d8c-a9d6-36d6c01b34a5" providerId="ADAL" clId="{7EBD1671-BD40-408E-B716-B7F732D0684C}" dt="2019-09-21T07:17:33.666" v="1911" actId="26606"/>
          <ac:spMkLst>
            <pc:docMk/>
            <pc:sldMk cId="2616867624" sldId="265"/>
            <ac:spMk id="3" creationId="{C8A0498E-0F25-4474-911F-94C2D06C3034}"/>
          </ac:spMkLst>
        </pc:spChg>
        <pc:spChg chg="add">
          <ac:chgData name="ivan.cuzic1@skole.hr" userId="df63c021-0675-4d8c-a9d6-36d6c01b34a5" providerId="ADAL" clId="{7EBD1671-BD40-408E-B716-B7F732D0684C}" dt="2019-09-21T07:17:33.666" v="1911" actId="26606"/>
          <ac:spMkLst>
            <pc:docMk/>
            <pc:sldMk cId="2616867624" sldId="265"/>
            <ac:spMk id="10" creationId="{46C2E80F-49A6-4372-B103-219D417A55ED}"/>
          </ac:spMkLst>
        </pc:spChg>
        <pc:graphicFrameChg chg="add">
          <ac:chgData name="ivan.cuzic1@skole.hr" userId="df63c021-0675-4d8c-a9d6-36d6c01b34a5" providerId="ADAL" clId="{7EBD1671-BD40-408E-B716-B7F732D0684C}" dt="2019-09-21T07:17:33.666" v="1911" actId="26606"/>
          <ac:graphicFrameMkLst>
            <pc:docMk/>
            <pc:sldMk cId="2616867624" sldId="265"/>
            <ac:graphicFrameMk id="5" creationId="{76AC54F8-C0E4-484B-8E43-5043B757E90F}"/>
          </ac:graphicFrameMkLst>
        </pc:graphicFrameChg>
      </pc:sldChg>
      <pc:sldChg chg="addSp delSp modSp add mod setBg modNotesTx">
        <pc:chgData name="ivan.cuzic1@skole.hr" userId="df63c021-0675-4d8c-a9d6-36d6c01b34a5" providerId="ADAL" clId="{7EBD1671-BD40-408E-B716-B7F732D0684C}" dt="2019-09-21T07:20:38.693" v="2045" actId="26606"/>
        <pc:sldMkLst>
          <pc:docMk/>
          <pc:sldMk cId="2011151863" sldId="266"/>
        </pc:sldMkLst>
        <pc:spChg chg="mod ord">
          <ac:chgData name="ivan.cuzic1@skole.hr" userId="df63c021-0675-4d8c-a9d6-36d6c01b34a5" providerId="ADAL" clId="{7EBD1671-BD40-408E-B716-B7F732D0684C}" dt="2019-09-21T07:20:38.693" v="2045" actId="26606"/>
          <ac:spMkLst>
            <pc:docMk/>
            <pc:sldMk cId="2011151863" sldId="266"/>
            <ac:spMk id="2" creationId="{04FBF296-FBF3-4B35-AEB7-787A3E00EEB5}"/>
          </ac:spMkLst>
        </pc:spChg>
        <pc:spChg chg="del">
          <ac:chgData name="ivan.cuzic1@skole.hr" userId="df63c021-0675-4d8c-a9d6-36d6c01b34a5" providerId="ADAL" clId="{7EBD1671-BD40-408E-B716-B7F732D0684C}" dt="2019-09-21T07:18:19.148" v="1937"/>
          <ac:spMkLst>
            <pc:docMk/>
            <pc:sldMk cId="2011151863" sldId="266"/>
            <ac:spMk id="3" creationId="{4E7B6A17-B8BE-4369-B0C5-87E47BEABDEB}"/>
          </ac:spMkLst>
        </pc:spChg>
        <pc:spChg chg="add del">
          <ac:chgData name="ivan.cuzic1@skole.hr" userId="df63c021-0675-4d8c-a9d6-36d6c01b34a5" providerId="ADAL" clId="{7EBD1671-BD40-408E-B716-B7F732D0684C}" dt="2019-09-21T07:20:22.130" v="2043" actId="26606"/>
          <ac:spMkLst>
            <pc:docMk/>
            <pc:sldMk cId="2011151863" sldId="266"/>
            <ac:spMk id="10" creationId="{AB45A142-4255-493C-8284-5D566C121B10}"/>
          </ac:spMkLst>
        </pc:spChg>
        <pc:spChg chg="add del">
          <ac:chgData name="ivan.cuzic1@skole.hr" userId="df63c021-0675-4d8c-a9d6-36d6c01b34a5" providerId="ADAL" clId="{7EBD1671-BD40-408E-B716-B7F732D0684C}" dt="2019-09-21T07:20:30.296" v="2044"/>
          <ac:spMkLst>
            <pc:docMk/>
            <pc:sldMk cId="2011151863" sldId="266"/>
            <ac:spMk id="16" creationId="{1C34F97A-381D-47AD-98F9-20E245EB90DE}"/>
          </ac:spMkLst>
        </pc:spChg>
        <pc:spChg chg="add del">
          <ac:chgData name="ivan.cuzic1@skole.hr" userId="df63c021-0675-4d8c-a9d6-36d6c01b34a5" providerId="ADAL" clId="{7EBD1671-BD40-408E-B716-B7F732D0684C}" dt="2019-09-21T07:20:38.693" v="2045" actId="26606"/>
          <ac:spMkLst>
            <pc:docMk/>
            <pc:sldMk cId="2011151863" sldId="266"/>
            <ac:spMk id="19" creationId="{3CD9DF72-87A3-404E-A828-84CBF11A8303}"/>
          </ac:spMkLst>
        </pc:spChg>
        <pc:spChg chg="add">
          <ac:chgData name="ivan.cuzic1@skole.hr" userId="df63c021-0675-4d8c-a9d6-36d6c01b34a5" providerId="ADAL" clId="{7EBD1671-BD40-408E-B716-B7F732D0684C}" dt="2019-09-21T07:20:38.693" v="2045" actId="26606"/>
          <ac:spMkLst>
            <pc:docMk/>
            <pc:sldMk cId="2011151863" sldId="266"/>
            <ac:spMk id="26" creationId="{37C89E4B-3C9F-44B9-8B86-D9E3D112D8EC}"/>
          </ac:spMkLst>
        </pc:spChg>
        <pc:picChg chg="add mod">
          <ac:chgData name="ivan.cuzic1@skole.hr" userId="df63c021-0675-4d8c-a9d6-36d6c01b34a5" providerId="ADAL" clId="{7EBD1671-BD40-408E-B716-B7F732D0684C}" dt="2019-09-21T07:20:22.130" v="2043" actId="26606"/>
          <ac:picMkLst>
            <pc:docMk/>
            <pc:sldMk cId="2011151863" sldId="266"/>
            <ac:picMk id="5" creationId="{22C31D33-59E0-4AC7-9699-A25F01BA6516}"/>
          </ac:picMkLst>
        </pc:picChg>
        <pc:cxnChg chg="add del">
          <ac:chgData name="ivan.cuzic1@skole.hr" userId="df63c021-0675-4d8c-a9d6-36d6c01b34a5" providerId="ADAL" clId="{7EBD1671-BD40-408E-B716-B7F732D0684C}" dt="2019-09-21T07:20:22.130" v="2043" actId="26606"/>
          <ac:cxnSpMkLst>
            <pc:docMk/>
            <pc:sldMk cId="2011151863" sldId="266"/>
            <ac:cxnSpMk id="12" creationId="{38FB9660-F42F-4313-BBC4-47C007FE484C}"/>
          </ac:cxnSpMkLst>
        </pc:cxnChg>
        <pc:cxnChg chg="add del">
          <ac:chgData name="ivan.cuzic1@skole.hr" userId="df63c021-0675-4d8c-a9d6-36d6c01b34a5" providerId="ADAL" clId="{7EBD1671-BD40-408E-B716-B7F732D0684C}" dt="2019-09-21T07:20:38.693" v="2045" actId="26606"/>
          <ac:cxnSpMkLst>
            <pc:docMk/>
            <pc:sldMk cId="2011151863" sldId="266"/>
            <ac:cxnSpMk id="21" creationId="{20E3A342-4D61-4E3F-AF90-1AB42AEB96CC}"/>
          </ac:cxnSpMkLst>
        </pc:cxnChg>
        <pc:cxnChg chg="add">
          <ac:chgData name="ivan.cuzic1@skole.hr" userId="df63c021-0675-4d8c-a9d6-36d6c01b34a5" providerId="ADAL" clId="{7EBD1671-BD40-408E-B716-B7F732D0684C}" dt="2019-09-21T07:20:38.693" v="2045" actId="26606"/>
          <ac:cxnSpMkLst>
            <pc:docMk/>
            <pc:sldMk cId="2011151863" sldId="266"/>
            <ac:cxnSpMk id="28" creationId="{AA2EAA10-076F-46BD-8F0F-B9A2FB77A85C}"/>
          </ac:cxnSpMkLst>
        </pc:cxnChg>
        <pc:cxnChg chg="add">
          <ac:chgData name="ivan.cuzic1@skole.hr" userId="df63c021-0675-4d8c-a9d6-36d6c01b34a5" providerId="ADAL" clId="{7EBD1671-BD40-408E-B716-B7F732D0684C}" dt="2019-09-21T07:20:38.693" v="2045" actId="26606"/>
          <ac:cxnSpMkLst>
            <pc:docMk/>
            <pc:sldMk cId="2011151863" sldId="266"/>
            <ac:cxnSpMk id="30" creationId="{D891E407-403B-4764-86C9-33A56D3BCAA3}"/>
          </ac:cxnSpMkLst>
        </pc:cxnChg>
      </pc:sldChg>
      <pc:sldChg chg="addSp delSp modSp add mod setBg modNotesTx">
        <pc:chgData name="ivan.cuzic1@skole.hr" userId="df63c021-0675-4d8c-a9d6-36d6c01b34a5" providerId="ADAL" clId="{7EBD1671-BD40-408E-B716-B7F732D0684C}" dt="2019-09-21T07:48:22.820" v="2246" actId="20577"/>
        <pc:sldMkLst>
          <pc:docMk/>
          <pc:sldMk cId="2344318273" sldId="267"/>
        </pc:sldMkLst>
        <pc:spChg chg="mod">
          <ac:chgData name="ivan.cuzic1@skole.hr" userId="df63c021-0675-4d8c-a9d6-36d6c01b34a5" providerId="ADAL" clId="{7EBD1671-BD40-408E-B716-B7F732D0684C}" dt="2019-09-21T07:46:49.941" v="2209" actId="20577"/>
          <ac:spMkLst>
            <pc:docMk/>
            <pc:sldMk cId="2344318273" sldId="267"/>
            <ac:spMk id="2" creationId="{8075C7B0-74B9-4004-84D4-4C8D0D030B5E}"/>
          </ac:spMkLst>
        </pc:spChg>
        <pc:spChg chg="del">
          <ac:chgData name="ivan.cuzic1@skole.hr" userId="df63c021-0675-4d8c-a9d6-36d6c01b34a5" providerId="ADAL" clId="{7EBD1671-BD40-408E-B716-B7F732D0684C}" dt="2019-09-21T07:26:22.035" v="2048"/>
          <ac:spMkLst>
            <pc:docMk/>
            <pc:sldMk cId="2344318273" sldId="267"/>
            <ac:spMk id="3" creationId="{B6A8CB2A-9D43-43A4-BEC6-26C543512FE5}"/>
          </ac:spMkLst>
        </pc:spChg>
        <pc:spChg chg="add mod">
          <ac:chgData name="ivan.cuzic1@skole.hr" userId="df63c021-0675-4d8c-a9d6-36d6c01b34a5" providerId="ADAL" clId="{7EBD1671-BD40-408E-B716-B7F732D0684C}" dt="2019-09-21T07:48:22.820" v="2246" actId="20577"/>
          <ac:spMkLst>
            <pc:docMk/>
            <pc:sldMk cId="2344318273" sldId="267"/>
            <ac:spMk id="9" creationId="{255C6216-776A-4649-8855-9AF1CB200D3E}"/>
          </ac:spMkLst>
        </pc:spChg>
        <pc:picChg chg="add mod">
          <ac:chgData name="ivan.cuzic1@skole.hr" userId="df63c021-0675-4d8c-a9d6-36d6c01b34a5" providerId="ADAL" clId="{7EBD1671-BD40-408E-B716-B7F732D0684C}" dt="2019-09-21T07:43:25.614" v="2051" actId="26606"/>
          <ac:picMkLst>
            <pc:docMk/>
            <pc:sldMk cId="2344318273" sldId="267"/>
            <ac:picMk id="5" creationId="{2EEDF734-C844-4BEF-9352-529E65E518E4}"/>
          </ac:picMkLst>
        </pc:picChg>
        <pc:cxnChg chg="add">
          <ac:chgData name="ivan.cuzic1@skole.hr" userId="df63c021-0675-4d8c-a9d6-36d6c01b34a5" providerId="ADAL" clId="{7EBD1671-BD40-408E-B716-B7F732D0684C}" dt="2019-09-21T07:43:25.614" v="2051" actId="26606"/>
          <ac:cxnSpMkLst>
            <pc:docMk/>
            <pc:sldMk cId="2344318273" sldId="267"/>
            <ac:cxnSpMk id="12" creationId="{A7F400EE-A8A5-48AF-B4D6-291B52C6F0B0}"/>
          </ac:cxnSpMkLst>
        </pc:cxnChg>
      </pc:sldChg>
      <pc:sldChg chg="addSp delSp modSp add mod setBg">
        <pc:chgData name="ivan.cuzic1@skole.hr" userId="df63c021-0675-4d8c-a9d6-36d6c01b34a5" providerId="ADAL" clId="{7EBD1671-BD40-408E-B716-B7F732D0684C}" dt="2019-09-21T07:52:09.369" v="2468" actId="255"/>
        <pc:sldMkLst>
          <pc:docMk/>
          <pc:sldMk cId="1634851259" sldId="268"/>
        </pc:sldMkLst>
        <pc:spChg chg="mod">
          <ac:chgData name="ivan.cuzic1@skole.hr" userId="df63c021-0675-4d8c-a9d6-36d6c01b34a5" providerId="ADAL" clId="{7EBD1671-BD40-408E-B716-B7F732D0684C}" dt="2019-09-21T07:49:33.791" v="2275" actId="26606"/>
          <ac:spMkLst>
            <pc:docMk/>
            <pc:sldMk cId="1634851259" sldId="268"/>
            <ac:spMk id="2" creationId="{D3DECFED-1E89-42F5-BF8E-1A4A8A42E8BD}"/>
          </ac:spMkLst>
        </pc:spChg>
        <pc:spChg chg="del">
          <ac:chgData name="ivan.cuzic1@skole.hr" userId="df63c021-0675-4d8c-a9d6-36d6c01b34a5" providerId="ADAL" clId="{7EBD1671-BD40-408E-B716-B7F732D0684C}" dt="2019-09-21T07:49:30.066" v="2272"/>
          <ac:spMkLst>
            <pc:docMk/>
            <pc:sldMk cId="1634851259" sldId="268"/>
            <ac:spMk id="3" creationId="{439550EB-B2DD-45A2-840F-4DB76802AAB3}"/>
          </ac:spMkLst>
        </pc:spChg>
        <pc:spChg chg="add mod">
          <ac:chgData name="ivan.cuzic1@skole.hr" userId="df63c021-0675-4d8c-a9d6-36d6c01b34a5" providerId="ADAL" clId="{7EBD1671-BD40-408E-B716-B7F732D0684C}" dt="2019-09-21T07:52:09.369" v="2468" actId="255"/>
          <ac:spMkLst>
            <pc:docMk/>
            <pc:sldMk cId="1634851259" sldId="268"/>
            <ac:spMk id="9" creationId="{CF4F2D07-C5E2-4802-9A23-CCEFE6A369FF}"/>
          </ac:spMkLst>
        </pc:spChg>
        <pc:picChg chg="add mod">
          <ac:chgData name="ivan.cuzic1@skole.hr" userId="df63c021-0675-4d8c-a9d6-36d6c01b34a5" providerId="ADAL" clId="{7EBD1671-BD40-408E-B716-B7F732D0684C}" dt="2019-09-21T07:49:33.791" v="2275" actId="26606"/>
          <ac:picMkLst>
            <pc:docMk/>
            <pc:sldMk cId="1634851259" sldId="268"/>
            <ac:picMk id="5" creationId="{C991B734-AF03-4F96-840E-B942D97C9F9B}"/>
          </ac:picMkLst>
        </pc:picChg>
        <pc:cxnChg chg="add">
          <ac:chgData name="ivan.cuzic1@skole.hr" userId="df63c021-0675-4d8c-a9d6-36d6c01b34a5" providerId="ADAL" clId="{7EBD1671-BD40-408E-B716-B7F732D0684C}" dt="2019-09-21T07:49:33.791" v="2275" actId="26606"/>
          <ac:cxnSpMkLst>
            <pc:docMk/>
            <pc:sldMk cId="1634851259" sldId="268"/>
            <ac:cxnSpMk id="12" creationId="{A7F400EE-A8A5-48AF-B4D6-291B52C6F0B0}"/>
          </ac:cxnSpMkLst>
        </pc:cxnChg>
      </pc:sldChg>
      <pc:sldChg chg="addSp delSp modSp add mod setBg setClrOvrMap modNotesTx">
        <pc:chgData name="ivan.cuzic1@skole.hr" userId="df63c021-0675-4d8c-a9d6-36d6c01b34a5" providerId="ADAL" clId="{7EBD1671-BD40-408E-B716-B7F732D0684C}" dt="2019-09-21T07:57:35.386" v="2650" actId="20577"/>
        <pc:sldMkLst>
          <pc:docMk/>
          <pc:sldMk cId="3762700642" sldId="269"/>
        </pc:sldMkLst>
        <pc:spChg chg="mod">
          <ac:chgData name="ivan.cuzic1@skole.hr" userId="df63c021-0675-4d8c-a9d6-36d6c01b34a5" providerId="ADAL" clId="{7EBD1671-BD40-408E-B716-B7F732D0684C}" dt="2019-09-21T07:56:14.182" v="2560" actId="20577"/>
          <ac:spMkLst>
            <pc:docMk/>
            <pc:sldMk cId="3762700642" sldId="269"/>
            <ac:spMk id="2" creationId="{D26AB35B-939B-4E15-ABD2-735B634CA2A5}"/>
          </ac:spMkLst>
        </pc:spChg>
        <pc:spChg chg="del">
          <ac:chgData name="ivan.cuzic1@skole.hr" userId="df63c021-0675-4d8c-a9d6-36d6c01b34a5" providerId="ADAL" clId="{7EBD1671-BD40-408E-B716-B7F732D0684C}" dt="2019-09-21T07:53:14.123" v="2471"/>
          <ac:spMkLst>
            <pc:docMk/>
            <pc:sldMk cId="3762700642" sldId="269"/>
            <ac:spMk id="3" creationId="{AA004C15-6986-470B-B9C2-4E2D4C1C6401}"/>
          </ac:spMkLst>
        </pc:spChg>
        <pc:spChg chg="add del">
          <ac:chgData name="ivan.cuzic1@skole.hr" userId="df63c021-0675-4d8c-a9d6-36d6c01b34a5" providerId="ADAL" clId="{7EBD1671-BD40-408E-B716-B7F732D0684C}" dt="2019-09-21T07:54:32.321" v="2514" actId="26606"/>
          <ac:spMkLst>
            <pc:docMk/>
            <pc:sldMk cId="3762700642" sldId="269"/>
            <ac:spMk id="9" creationId="{7E1B6C32-C549-4FCC-BB66-E39613666F61}"/>
          </ac:spMkLst>
        </pc:spChg>
        <pc:spChg chg="add del">
          <ac:chgData name="ivan.cuzic1@skole.hr" userId="df63c021-0675-4d8c-a9d6-36d6c01b34a5" providerId="ADAL" clId="{7EBD1671-BD40-408E-B716-B7F732D0684C}" dt="2019-09-21T07:54:33.557" v="2516" actId="26606"/>
          <ac:spMkLst>
            <pc:docMk/>
            <pc:sldMk cId="3762700642" sldId="269"/>
            <ac:spMk id="11" creationId="{F0AABA1D-5244-4EEA-ACEF-1C8B51E49F5D}"/>
          </ac:spMkLst>
        </pc:spChg>
        <pc:spChg chg="add del">
          <ac:chgData name="ivan.cuzic1@skole.hr" userId="df63c021-0675-4d8c-a9d6-36d6c01b34a5" providerId="ADAL" clId="{7EBD1671-BD40-408E-B716-B7F732D0684C}" dt="2019-09-21T07:54:33.557" v="2516" actId="26606"/>
          <ac:spMkLst>
            <pc:docMk/>
            <pc:sldMk cId="3762700642" sldId="269"/>
            <ac:spMk id="12" creationId="{F2B38F72-8FC4-4001-8C67-FA6B86DEC767}"/>
          </ac:spMkLst>
        </pc:spChg>
        <pc:spChg chg="add del">
          <ac:chgData name="ivan.cuzic1@skole.hr" userId="df63c021-0675-4d8c-a9d6-36d6c01b34a5" providerId="ADAL" clId="{7EBD1671-BD40-408E-B716-B7F732D0684C}" dt="2019-09-21T07:55:08.412" v="2519" actId="26606"/>
          <ac:spMkLst>
            <pc:docMk/>
            <pc:sldMk cId="3762700642" sldId="269"/>
            <ac:spMk id="14" creationId="{867D4867-5BA7-4462-B2F6-A23F4A622AA7}"/>
          </ac:spMkLst>
        </pc:spChg>
        <pc:spChg chg="add del">
          <ac:chgData name="ivan.cuzic1@skole.hr" userId="df63c021-0675-4d8c-a9d6-36d6c01b34a5" providerId="ADAL" clId="{7EBD1671-BD40-408E-B716-B7F732D0684C}" dt="2019-09-21T07:55:01.833" v="2518"/>
          <ac:spMkLst>
            <pc:docMk/>
            <pc:sldMk cId="3762700642" sldId="269"/>
            <ac:spMk id="15" creationId="{29C32FEC-36A1-4E68-9FD9-BD10CCA15ABF}"/>
          </ac:spMkLst>
        </pc:spChg>
        <pc:spChg chg="add">
          <ac:chgData name="ivan.cuzic1@skole.hr" userId="df63c021-0675-4d8c-a9d6-36d6c01b34a5" providerId="ADAL" clId="{7EBD1671-BD40-408E-B716-B7F732D0684C}" dt="2019-09-21T07:55:08.412" v="2519" actId="26606"/>
          <ac:spMkLst>
            <pc:docMk/>
            <pc:sldMk cId="3762700642" sldId="269"/>
            <ac:spMk id="19" creationId="{823AC064-BC96-4F32-8AE1-B2FD38754823}"/>
          </ac:spMkLst>
        </pc:spChg>
        <pc:picChg chg="add mod">
          <ac:chgData name="ivan.cuzic1@skole.hr" userId="df63c021-0675-4d8c-a9d6-36d6c01b34a5" providerId="ADAL" clId="{7EBD1671-BD40-408E-B716-B7F732D0684C}" dt="2019-09-21T07:55:08.412" v="2519" actId="26606"/>
          <ac:picMkLst>
            <pc:docMk/>
            <pc:sldMk cId="3762700642" sldId="269"/>
            <ac:picMk id="5" creationId="{AE355DA6-261B-4B01-A43A-0905754F0C86}"/>
          </ac:picMkLst>
        </pc:picChg>
        <pc:picChg chg="add mod ord">
          <ac:chgData name="ivan.cuzic1@skole.hr" userId="df63c021-0675-4d8c-a9d6-36d6c01b34a5" providerId="ADAL" clId="{7EBD1671-BD40-408E-B716-B7F732D0684C}" dt="2019-09-21T07:55:08.412" v="2519" actId="26606"/>
          <ac:picMkLst>
            <pc:docMk/>
            <pc:sldMk cId="3762700642" sldId="269"/>
            <ac:picMk id="7" creationId="{465E7A82-0B16-4B1C-BD1A-FF916A2938A8}"/>
          </ac:picMkLst>
        </pc:picChg>
        <pc:cxnChg chg="add">
          <ac:chgData name="ivan.cuzic1@skole.hr" userId="df63c021-0675-4d8c-a9d6-36d6c01b34a5" providerId="ADAL" clId="{7EBD1671-BD40-408E-B716-B7F732D0684C}" dt="2019-09-21T07:55:08.412" v="2519" actId="26606"/>
          <ac:cxnSpMkLst>
            <pc:docMk/>
            <pc:sldMk cId="3762700642" sldId="269"/>
            <ac:cxnSpMk id="21" creationId="{7E7C77BC-7138-40B1-A15B-20F57A494629}"/>
          </ac:cxnSpMkLst>
        </pc:cxnChg>
        <pc:cxnChg chg="add">
          <ac:chgData name="ivan.cuzic1@skole.hr" userId="df63c021-0675-4d8c-a9d6-36d6c01b34a5" providerId="ADAL" clId="{7EBD1671-BD40-408E-B716-B7F732D0684C}" dt="2019-09-21T07:55:08.412" v="2519" actId="26606"/>
          <ac:cxnSpMkLst>
            <pc:docMk/>
            <pc:sldMk cId="3762700642" sldId="269"/>
            <ac:cxnSpMk id="23" creationId="{DB146403-F3D6-484B-B2ED-97F9565D0370}"/>
          </ac:cxnSpMkLst>
        </pc:cxnChg>
      </pc:sldChg>
      <pc:sldChg chg="addSp delSp modSp add mod setBg setClrOvrMap modNotesTx">
        <pc:chgData name="ivan.cuzic1@skole.hr" userId="df63c021-0675-4d8c-a9d6-36d6c01b34a5" providerId="ADAL" clId="{7EBD1671-BD40-408E-B716-B7F732D0684C}" dt="2019-09-21T08:02:22.467" v="2742" actId="20577"/>
        <pc:sldMkLst>
          <pc:docMk/>
          <pc:sldMk cId="3487775491" sldId="270"/>
        </pc:sldMkLst>
        <pc:spChg chg="mod ord">
          <ac:chgData name="ivan.cuzic1@skole.hr" userId="df63c021-0675-4d8c-a9d6-36d6c01b34a5" providerId="ADAL" clId="{7EBD1671-BD40-408E-B716-B7F732D0684C}" dt="2019-09-21T08:02:07.284" v="2741" actId="26606"/>
          <ac:spMkLst>
            <pc:docMk/>
            <pc:sldMk cId="3487775491" sldId="270"/>
            <ac:spMk id="2" creationId="{FEBBD3F7-9B2C-4E7F-8D82-95B33529D9BB}"/>
          </ac:spMkLst>
        </pc:spChg>
        <pc:spChg chg="del">
          <ac:chgData name="ivan.cuzic1@skole.hr" userId="df63c021-0675-4d8c-a9d6-36d6c01b34a5" providerId="ADAL" clId="{7EBD1671-BD40-408E-B716-B7F732D0684C}" dt="2019-09-21T08:00:15.543" v="2658"/>
          <ac:spMkLst>
            <pc:docMk/>
            <pc:sldMk cId="3487775491" sldId="270"/>
            <ac:spMk id="3" creationId="{7BE380C8-327B-4C64-986C-13DFD65A5E0C}"/>
          </ac:spMkLst>
        </pc:spChg>
        <pc:spChg chg="add del">
          <ac:chgData name="ivan.cuzic1@skole.hr" userId="df63c021-0675-4d8c-a9d6-36d6c01b34a5" providerId="ADAL" clId="{7EBD1671-BD40-408E-B716-B7F732D0684C}" dt="2019-09-21T08:01:45.731" v="2739" actId="26606"/>
          <ac:spMkLst>
            <pc:docMk/>
            <pc:sldMk cId="3487775491" sldId="270"/>
            <ac:spMk id="9" creationId="{E6CCC593-9832-4689-8840-06309C62F70C}"/>
          </ac:spMkLst>
        </pc:spChg>
        <pc:spChg chg="add del">
          <ac:chgData name="ivan.cuzic1@skole.hr" userId="df63c021-0675-4d8c-a9d6-36d6c01b34a5" providerId="ADAL" clId="{7EBD1671-BD40-408E-B716-B7F732D0684C}" dt="2019-09-21T08:02:07.284" v="2741" actId="26606"/>
          <ac:spMkLst>
            <pc:docMk/>
            <pc:sldMk cId="3487775491" sldId="270"/>
            <ac:spMk id="10" creationId="{37C89E4B-3C9F-44B9-8B86-D9E3D112D8EC}"/>
          </ac:spMkLst>
        </pc:spChg>
        <pc:spChg chg="add del">
          <ac:chgData name="ivan.cuzic1@skole.hr" userId="df63c021-0675-4d8c-a9d6-36d6c01b34a5" providerId="ADAL" clId="{7EBD1671-BD40-408E-B716-B7F732D0684C}" dt="2019-09-21T08:01:36.707" v="2737" actId="26606"/>
          <ac:spMkLst>
            <pc:docMk/>
            <pc:sldMk cId="3487775491" sldId="270"/>
            <ac:spMk id="16" creationId="{823AC064-BC96-4F32-8AE1-B2FD38754823}"/>
          </ac:spMkLst>
        </pc:spChg>
        <pc:spChg chg="add del">
          <ac:chgData name="ivan.cuzic1@skole.hr" userId="df63c021-0675-4d8c-a9d6-36d6c01b34a5" providerId="ADAL" clId="{7EBD1671-BD40-408E-B716-B7F732D0684C}" dt="2019-09-21T08:01:45.731" v="2739" actId="26606"/>
          <ac:spMkLst>
            <pc:docMk/>
            <pc:sldMk cId="3487775491" sldId="270"/>
            <ac:spMk id="19" creationId="{867D4867-5BA7-4462-B2F6-A23F4A622AA7}"/>
          </ac:spMkLst>
        </pc:spChg>
        <pc:spChg chg="add del">
          <ac:chgData name="ivan.cuzic1@skole.hr" userId="df63c021-0675-4d8c-a9d6-36d6c01b34a5" providerId="ADAL" clId="{7EBD1671-BD40-408E-B716-B7F732D0684C}" dt="2019-09-21T08:02:07.284" v="2741" actId="26606"/>
          <ac:spMkLst>
            <pc:docMk/>
            <pc:sldMk cId="3487775491" sldId="270"/>
            <ac:spMk id="21" creationId="{3BAF1561-20C4-41FD-A35F-BF2B9E727F3E}"/>
          </ac:spMkLst>
        </pc:spChg>
        <pc:spChg chg="add del">
          <ac:chgData name="ivan.cuzic1@skole.hr" userId="df63c021-0675-4d8c-a9d6-36d6c01b34a5" providerId="ADAL" clId="{7EBD1671-BD40-408E-B716-B7F732D0684C}" dt="2019-09-21T08:02:07.284" v="2741" actId="26606"/>
          <ac:spMkLst>
            <pc:docMk/>
            <pc:sldMk cId="3487775491" sldId="270"/>
            <ac:spMk id="22" creationId="{839DC788-B140-4F3E-A91E-CB3E70ED940A}"/>
          </ac:spMkLst>
        </pc:spChg>
        <pc:spChg chg="add del">
          <ac:chgData name="ivan.cuzic1@skole.hr" userId="df63c021-0675-4d8c-a9d6-36d6c01b34a5" providerId="ADAL" clId="{7EBD1671-BD40-408E-B716-B7F732D0684C}" dt="2019-09-21T08:02:07.284" v="2741" actId="26606"/>
          <ac:spMkLst>
            <pc:docMk/>
            <pc:sldMk cId="3487775491" sldId="270"/>
            <ac:spMk id="24" creationId="{0E33C092-C72E-4032-82A1-E280F9E28412}"/>
          </ac:spMkLst>
        </pc:spChg>
        <pc:spChg chg="add">
          <ac:chgData name="ivan.cuzic1@skole.hr" userId="df63c021-0675-4d8c-a9d6-36d6c01b34a5" providerId="ADAL" clId="{7EBD1671-BD40-408E-B716-B7F732D0684C}" dt="2019-09-21T08:02:07.284" v="2741" actId="26606"/>
          <ac:spMkLst>
            <pc:docMk/>
            <pc:sldMk cId="3487775491" sldId="270"/>
            <ac:spMk id="29" creationId="{823AC064-BC96-4F32-8AE1-B2FD38754823}"/>
          </ac:spMkLst>
        </pc:spChg>
        <pc:picChg chg="add mod ord">
          <ac:chgData name="ivan.cuzic1@skole.hr" userId="df63c021-0675-4d8c-a9d6-36d6c01b34a5" providerId="ADAL" clId="{7EBD1671-BD40-408E-B716-B7F732D0684C}" dt="2019-09-21T08:02:07.284" v="2741" actId="26606"/>
          <ac:picMkLst>
            <pc:docMk/>
            <pc:sldMk cId="3487775491" sldId="270"/>
            <ac:picMk id="5" creationId="{0E7DD5CA-4BC8-4D88-86AC-AD70571CC73F}"/>
          </ac:picMkLst>
        </pc:picChg>
        <pc:cxnChg chg="add del">
          <ac:chgData name="ivan.cuzic1@skole.hr" userId="df63c021-0675-4d8c-a9d6-36d6c01b34a5" providerId="ADAL" clId="{7EBD1671-BD40-408E-B716-B7F732D0684C}" dt="2019-09-21T08:02:07.284" v="2741" actId="26606"/>
          <ac:cxnSpMkLst>
            <pc:docMk/>
            <pc:sldMk cId="3487775491" sldId="270"/>
            <ac:cxnSpMk id="12" creationId="{AA2EAA10-076F-46BD-8F0F-B9A2FB77A85C}"/>
          </ac:cxnSpMkLst>
        </pc:cxnChg>
        <pc:cxnChg chg="add del">
          <ac:chgData name="ivan.cuzic1@skole.hr" userId="df63c021-0675-4d8c-a9d6-36d6c01b34a5" providerId="ADAL" clId="{7EBD1671-BD40-408E-B716-B7F732D0684C}" dt="2019-09-21T08:02:07.284" v="2741" actId="26606"/>
          <ac:cxnSpMkLst>
            <pc:docMk/>
            <pc:sldMk cId="3487775491" sldId="270"/>
            <ac:cxnSpMk id="14" creationId="{D891E407-403B-4764-86C9-33A56D3BCAA3}"/>
          </ac:cxnSpMkLst>
        </pc:cxnChg>
        <pc:cxnChg chg="add del">
          <ac:chgData name="ivan.cuzic1@skole.hr" userId="df63c021-0675-4d8c-a9d6-36d6c01b34a5" providerId="ADAL" clId="{7EBD1671-BD40-408E-B716-B7F732D0684C}" dt="2019-09-21T08:01:36.707" v="2737" actId="26606"/>
          <ac:cxnSpMkLst>
            <pc:docMk/>
            <pc:sldMk cId="3487775491" sldId="270"/>
            <ac:cxnSpMk id="17" creationId="{7E7C77BC-7138-40B1-A15B-20F57A494629}"/>
          </ac:cxnSpMkLst>
        </pc:cxnChg>
        <pc:cxnChg chg="add del">
          <ac:chgData name="ivan.cuzic1@skole.hr" userId="df63c021-0675-4d8c-a9d6-36d6c01b34a5" providerId="ADAL" clId="{7EBD1671-BD40-408E-B716-B7F732D0684C}" dt="2019-09-21T08:02:07.284" v="2741" actId="26606"/>
          <ac:cxnSpMkLst>
            <pc:docMk/>
            <pc:sldMk cId="3487775491" sldId="270"/>
            <ac:cxnSpMk id="23" creationId="{FC18D930-0EEE-448F-ABF1-2AA3C83DA552}"/>
          </ac:cxnSpMkLst>
        </pc:cxnChg>
        <pc:cxnChg chg="add">
          <ac:chgData name="ivan.cuzic1@skole.hr" userId="df63c021-0675-4d8c-a9d6-36d6c01b34a5" providerId="ADAL" clId="{7EBD1671-BD40-408E-B716-B7F732D0684C}" dt="2019-09-21T08:02:07.284" v="2741" actId="26606"/>
          <ac:cxnSpMkLst>
            <pc:docMk/>
            <pc:sldMk cId="3487775491" sldId="270"/>
            <ac:cxnSpMk id="31" creationId="{7E7C77BC-7138-40B1-A15B-20F57A494629}"/>
          </ac:cxnSpMkLst>
        </pc:cxnChg>
      </pc:sldChg>
      <pc:sldChg chg="addSp modSp add mod setBg modNotesTx">
        <pc:chgData name="ivan.cuzic1@skole.hr" userId="df63c021-0675-4d8c-a9d6-36d6c01b34a5" providerId="ADAL" clId="{7EBD1671-BD40-408E-B716-B7F732D0684C}" dt="2019-09-21T08:15:57.667" v="3295" actId="20577"/>
        <pc:sldMkLst>
          <pc:docMk/>
          <pc:sldMk cId="352603437" sldId="271"/>
        </pc:sldMkLst>
        <pc:spChg chg="mod">
          <ac:chgData name="ivan.cuzic1@skole.hr" userId="df63c021-0675-4d8c-a9d6-36d6c01b34a5" providerId="ADAL" clId="{7EBD1671-BD40-408E-B716-B7F732D0684C}" dt="2019-09-21T08:05:37.101" v="2918" actId="26606"/>
          <ac:spMkLst>
            <pc:docMk/>
            <pc:sldMk cId="352603437" sldId="271"/>
            <ac:spMk id="2" creationId="{A8D838E3-2CEC-46D4-9CE0-5A0BFA968C3B}"/>
          </ac:spMkLst>
        </pc:spChg>
        <pc:spChg chg="mod ord">
          <ac:chgData name="ivan.cuzic1@skole.hr" userId="df63c021-0675-4d8c-a9d6-36d6c01b34a5" providerId="ADAL" clId="{7EBD1671-BD40-408E-B716-B7F732D0684C}" dt="2019-09-21T08:15:57.667" v="3295" actId="20577"/>
          <ac:spMkLst>
            <pc:docMk/>
            <pc:sldMk cId="352603437" sldId="271"/>
            <ac:spMk id="3" creationId="{39122012-D224-4E8F-AC47-4B7A94E77527}"/>
          </ac:spMkLst>
        </pc:spChg>
        <pc:picChg chg="add mod">
          <ac:chgData name="ivan.cuzic1@skole.hr" userId="df63c021-0675-4d8c-a9d6-36d6c01b34a5" providerId="ADAL" clId="{7EBD1671-BD40-408E-B716-B7F732D0684C}" dt="2019-09-21T08:05:37.101" v="2918" actId="26606"/>
          <ac:picMkLst>
            <pc:docMk/>
            <pc:sldMk cId="352603437" sldId="271"/>
            <ac:picMk id="5" creationId="{DCCE0D24-5789-4C89-AC70-7AC9F6512565}"/>
          </ac:picMkLst>
        </pc:picChg>
        <pc:cxnChg chg="add">
          <ac:chgData name="ivan.cuzic1@skole.hr" userId="df63c021-0675-4d8c-a9d6-36d6c01b34a5" providerId="ADAL" clId="{7EBD1671-BD40-408E-B716-B7F732D0684C}" dt="2019-09-21T08:05:37.101" v="2918" actId="26606"/>
          <ac:cxnSpMkLst>
            <pc:docMk/>
            <pc:sldMk cId="352603437" sldId="271"/>
            <ac:cxnSpMk id="10" creationId="{A7F400EE-A8A5-48AF-B4D6-291B52C6F0B0}"/>
          </ac:cxnSpMkLst>
        </pc:cxnChg>
      </pc:sldChg>
      <pc:sldChg chg="addSp delSp modSp add mod setBg">
        <pc:chgData name="ivan.cuzic1@skole.hr" userId="df63c021-0675-4d8c-a9d6-36d6c01b34a5" providerId="ADAL" clId="{7EBD1671-BD40-408E-B716-B7F732D0684C}" dt="2019-09-21T09:17:33.828" v="3733" actId="20577"/>
        <pc:sldMkLst>
          <pc:docMk/>
          <pc:sldMk cId="554099997" sldId="272"/>
        </pc:sldMkLst>
        <pc:spChg chg="mod">
          <ac:chgData name="ivan.cuzic1@skole.hr" userId="df63c021-0675-4d8c-a9d6-36d6c01b34a5" providerId="ADAL" clId="{7EBD1671-BD40-408E-B716-B7F732D0684C}" dt="2019-09-21T08:16:18.567" v="3296" actId="26606"/>
          <ac:spMkLst>
            <pc:docMk/>
            <pc:sldMk cId="554099997" sldId="272"/>
            <ac:spMk id="2" creationId="{DFAE1295-D4D6-4530-81B3-156F71086524}"/>
          </ac:spMkLst>
        </pc:spChg>
        <pc:spChg chg="del mod">
          <ac:chgData name="ivan.cuzic1@skole.hr" userId="df63c021-0675-4d8c-a9d6-36d6c01b34a5" providerId="ADAL" clId="{7EBD1671-BD40-408E-B716-B7F732D0684C}" dt="2019-09-21T08:16:18.567" v="3296" actId="26606"/>
          <ac:spMkLst>
            <pc:docMk/>
            <pc:sldMk cId="554099997" sldId="272"/>
            <ac:spMk id="3" creationId="{0400F979-FEB2-4E15-96B6-C4996045F254}"/>
          </ac:spMkLst>
        </pc:spChg>
        <pc:spChg chg="add">
          <ac:chgData name="ivan.cuzic1@skole.hr" userId="df63c021-0675-4d8c-a9d6-36d6c01b34a5" providerId="ADAL" clId="{7EBD1671-BD40-408E-B716-B7F732D0684C}" dt="2019-09-21T08:16:18.567" v="3296" actId="26606"/>
          <ac:spMkLst>
            <pc:docMk/>
            <pc:sldMk cId="554099997" sldId="272"/>
            <ac:spMk id="10" creationId="{42285737-90EE-47DC-AC80-8AE156B11969}"/>
          </ac:spMkLst>
        </pc:spChg>
        <pc:grpChg chg="add">
          <ac:chgData name="ivan.cuzic1@skole.hr" userId="df63c021-0675-4d8c-a9d6-36d6c01b34a5" providerId="ADAL" clId="{7EBD1671-BD40-408E-B716-B7F732D0684C}" dt="2019-09-21T08:16:18.567" v="3296" actId="26606"/>
          <ac:grpSpMkLst>
            <pc:docMk/>
            <pc:sldMk cId="554099997" sldId="272"/>
            <ac:grpSpMk id="12" creationId="{B57BDC17-F1B3-455F-BBF1-680AA1F25C06}"/>
          </ac:grpSpMkLst>
        </pc:grpChg>
        <pc:graphicFrameChg chg="add mod">
          <ac:chgData name="ivan.cuzic1@skole.hr" userId="df63c021-0675-4d8c-a9d6-36d6c01b34a5" providerId="ADAL" clId="{7EBD1671-BD40-408E-B716-B7F732D0684C}" dt="2019-09-21T09:17:33.828" v="3733" actId="20577"/>
          <ac:graphicFrameMkLst>
            <pc:docMk/>
            <pc:sldMk cId="554099997" sldId="272"/>
            <ac:graphicFrameMk id="5" creationId="{56277307-08AA-489C-B413-A60B3E74D510}"/>
          </ac:graphicFrameMkLst>
        </pc:graphicFrameChg>
      </pc:sldChg>
      <pc:sldChg chg="addSp delSp modSp add mod setBg setClrOvrMap">
        <pc:chgData name="ivan.cuzic1@skole.hr" userId="df63c021-0675-4d8c-a9d6-36d6c01b34a5" providerId="ADAL" clId="{7EBD1671-BD40-408E-B716-B7F732D0684C}" dt="2019-09-21T08:21:28.631" v="3422" actId="1076"/>
        <pc:sldMkLst>
          <pc:docMk/>
          <pc:sldMk cId="3707613413" sldId="273"/>
        </pc:sldMkLst>
        <pc:spChg chg="mod ord">
          <ac:chgData name="ivan.cuzic1@skole.hr" userId="df63c021-0675-4d8c-a9d6-36d6c01b34a5" providerId="ADAL" clId="{7EBD1671-BD40-408E-B716-B7F732D0684C}" dt="2019-09-21T08:21:14.719" v="3419" actId="14100"/>
          <ac:spMkLst>
            <pc:docMk/>
            <pc:sldMk cId="3707613413" sldId="273"/>
            <ac:spMk id="2" creationId="{B3EF6289-AB77-4689-AB56-AC2629CED3FC}"/>
          </ac:spMkLst>
        </pc:spChg>
        <pc:spChg chg="del">
          <ac:chgData name="ivan.cuzic1@skole.hr" userId="df63c021-0675-4d8c-a9d6-36d6c01b34a5" providerId="ADAL" clId="{7EBD1671-BD40-408E-B716-B7F732D0684C}" dt="2019-09-21T08:19:10.188" v="3325"/>
          <ac:spMkLst>
            <pc:docMk/>
            <pc:sldMk cId="3707613413" sldId="273"/>
            <ac:spMk id="3" creationId="{729D5D01-B1BB-44A0-AC18-90192AAC6C30}"/>
          </ac:spMkLst>
        </pc:spChg>
        <pc:spChg chg="add mod">
          <ac:chgData name="ivan.cuzic1@skole.hr" userId="df63c021-0675-4d8c-a9d6-36d6c01b34a5" providerId="ADAL" clId="{7EBD1671-BD40-408E-B716-B7F732D0684C}" dt="2019-09-21T08:21:28.631" v="3422" actId="1076"/>
          <ac:spMkLst>
            <pc:docMk/>
            <pc:sldMk cId="3707613413" sldId="273"/>
            <ac:spMk id="9" creationId="{46EAB3B3-7213-41A3-8D74-B4E153F1E51E}"/>
          </ac:spMkLst>
        </pc:spChg>
        <pc:spChg chg="add del">
          <ac:chgData name="ivan.cuzic1@skole.hr" userId="df63c021-0675-4d8c-a9d6-36d6c01b34a5" providerId="ADAL" clId="{7EBD1671-BD40-408E-B716-B7F732D0684C}" dt="2019-09-21T08:20:56.028" v="3415" actId="26606"/>
          <ac:spMkLst>
            <pc:docMk/>
            <pc:sldMk cId="3707613413" sldId="273"/>
            <ac:spMk id="17" creationId="{87CC2527-562A-4F69-B487-4371E5B243E7}"/>
          </ac:spMkLst>
        </pc:spChg>
        <pc:spChg chg="add">
          <ac:chgData name="ivan.cuzic1@skole.hr" userId="df63c021-0675-4d8c-a9d6-36d6c01b34a5" providerId="ADAL" clId="{7EBD1671-BD40-408E-B716-B7F732D0684C}" dt="2019-09-21T08:20:56.060" v="3416" actId="26606"/>
          <ac:spMkLst>
            <pc:docMk/>
            <pc:sldMk cId="3707613413" sldId="273"/>
            <ac:spMk id="21" creationId="{1DB7C82F-AB7E-4F0C-B829-FA1B9C415180}"/>
          </ac:spMkLst>
        </pc:spChg>
        <pc:picChg chg="add mod ord">
          <ac:chgData name="ivan.cuzic1@skole.hr" userId="df63c021-0675-4d8c-a9d6-36d6c01b34a5" providerId="ADAL" clId="{7EBD1671-BD40-408E-B716-B7F732D0684C}" dt="2019-09-21T08:20:56.060" v="3416" actId="26606"/>
          <ac:picMkLst>
            <pc:docMk/>
            <pc:sldMk cId="3707613413" sldId="273"/>
            <ac:picMk id="5" creationId="{E253A3B1-A335-4632-91FA-D668D2EF7F01}"/>
          </ac:picMkLst>
        </pc:picChg>
        <pc:cxnChg chg="add del">
          <ac:chgData name="ivan.cuzic1@skole.hr" userId="df63c021-0675-4d8c-a9d6-36d6c01b34a5" providerId="ADAL" clId="{7EBD1671-BD40-408E-B716-B7F732D0684C}" dt="2019-09-21T08:20:56.060" v="3416" actId="26606"/>
          <ac:cxnSpMkLst>
            <pc:docMk/>
            <pc:sldMk cId="3707613413" sldId="273"/>
            <ac:cxnSpMk id="12" creationId="{A7F400EE-A8A5-48AF-B4D6-291B52C6F0B0}"/>
          </ac:cxnSpMkLst>
        </pc:cxnChg>
        <pc:cxnChg chg="add del">
          <ac:chgData name="ivan.cuzic1@skole.hr" userId="df63c021-0675-4d8c-a9d6-36d6c01b34a5" providerId="ADAL" clId="{7EBD1671-BD40-408E-B716-B7F732D0684C}" dt="2019-09-21T08:20:56.028" v="3415" actId="26606"/>
          <ac:cxnSpMkLst>
            <pc:docMk/>
            <pc:sldMk cId="3707613413" sldId="273"/>
            <ac:cxnSpMk id="19" creationId="{BCDAEC91-5BCE-4B55-9CC0-43EF94CB734B}"/>
          </ac:cxnSpMkLst>
        </pc:cxnChg>
      </pc:sldChg>
      <pc:sldChg chg="addSp delSp modSp add mod setBg">
        <pc:chgData name="ivan.cuzic1@skole.hr" userId="df63c021-0675-4d8c-a9d6-36d6c01b34a5" providerId="ADAL" clId="{7EBD1671-BD40-408E-B716-B7F732D0684C}" dt="2019-09-21T09:19:40.689" v="3742" actId="26606"/>
        <pc:sldMkLst>
          <pc:docMk/>
          <pc:sldMk cId="2770388944" sldId="274"/>
        </pc:sldMkLst>
        <pc:spChg chg="mod">
          <ac:chgData name="ivan.cuzic1@skole.hr" userId="df63c021-0675-4d8c-a9d6-36d6c01b34a5" providerId="ADAL" clId="{7EBD1671-BD40-408E-B716-B7F732D0684C}" dt="2019-09-21T09:19:40.689" v="3742" actId="26606"/>
          <ac:spMkLst>
            <pc:docMk/>
            <pc:sldMk cId="2770388944" sldId="274"/>
            <ac:spMk id="2" creationId="{8CE1DA0E-BFCC-4CB4-B068-F47784894656}"/>
          </ac:spMkLst>
        </pc:spChg>
        <pc:spChg chg="del mod">
          <ac:chgData name="ivan.cuzic1@skole.hr" userId="df63c021-0675-4d8c-a9d6-36d6c01b34a5" providerId="ADAL" clId="{7EBD1671-BD40-408E-B716-B7F732D0684C}" dt="2019-09-21T08:22:45.363" v="3484" actId="26606"/>
          <ac:spMkLst>
            <pc:docMk/>
            <pc:sldMk cId="2770388944" sldId="274"/>
            <ac:spMk id="3" creationId="{420CBA83-82D9-47D4-BE33-1DBF08F2FCFD}"/>
          </ac:spMkLst>
        </pc:spChg>
        <pc:spChg chg="add del">
          <ac:chgData name="ivan.cuzic1@skole.hr" userId="df63c021-0675-4d8c-a9d6-36d6c01b34a5" providerId="ADAL" clId="{7EBD1671-BD40-408E-B716-B7F732D0684C}" dt="2019-09-21T08:24:57.805" v="3546" actId="26606"/>
          <ac:spMkLst>
            <pc:docMk/>
            <pc:sldMk cId="2770388944" sldId="274"/>
            <ac:spMk id="10" creationId="{42285737-90EE-47DC-AC80-8AE156B11969}"/>
          </ac:spMkLst>
        </pc:spChg>
        <pc:spChg chg="add del">
          <ac:chgData name="ivan.cuzic1@skole.hr" userId="df63c021-0675-4d8c-a9d6-36d6c01b34a5" providerId="ADAL" clId="{7EBD1671-BD40-408E-B716-B7F732D0684C}" dt="2019-09-21T09:18:47.971" v="3734" actId="26606"/>
          <ac:spMkLst>
            <pc:docMk/>
            <pc:sldMk cId="2770388944" sldId="274"/>
            <ac:spMk id="23" creationId="{42A5316D-ED2F-4F89-B4B4-8D9240B1A348}"/>
          </ac:spMkLst>
        </pc:spChg>
        <pc:spChg chg="add del">
          <ac:chgData name="ivan.cuzic1@skole.hr" userId="df63c021-0675-4d8c-a9d6-36d6c01b34a5" providerId="ADAL" clId="{7EBD1671-BD40-408E-B716-B7F732D0684C}" dt="2019-09-21T09:19:40.689" v="3742" actId="26606"/>
          <ac:spMkLst>
            <pc:docMk/>
            <pc:sldMk cId="2770388944" sldId="274"/>
            <ac:spMk id="28" creationId="{E4505C23-674B-4195-81D6-0C127FEAE3F8}"/>
          </ac:spMkLst>
        </pc:spChg>
        <pc:spChg chg="add del">
          <ac:chgData name="ivan.cuzic1@skole.hr" userId="df63c021-0675-4d8c-a9d6-36d6c01b34a5" providerId="ADAL" clId="{7EBD1671-BD40-408E-B716-B7F732D0684C}" dt="2019-09-21T09:19:40.689" v="3742" actId="26606"/>
          <ac:spMkLst>
            <pc:docMk/>
            <pc:sldMk cId="2770388944" sldId="274"/>
            <ac:spMk id="30" creationId="{65C9B8F0-FF66-4C15-BD05-E86B87331846}"/>
          </ac:spMkLst>
        </pc:spChg>
        <pc:spChg chg="add">
          <ac:chgData name="ivan.cuzic1@skole.hr" userId="df63c021-0675-4d8c-a9d6-36d6c01b34a5" providerId="ADAL" clId="{7EBD1671-BD40-408E-B716-B7F732D0684C}" dt="2019-09-21T09:19:40.689" v="3742" actId="26606"/>
          <ac:spMkLst>
            <pc:docMk/>
            <pc:sldMk cId="2770388944" sldId="274"/>
            <ac:spMk id="35" creationId="{DB66F6E8-4D4A-4907-940A-774703A2D0FE}"/>
          </ac:spMkLst>
        </pc:spChg>
        <pc:spChg chg="add">
          <ac:chgData name="ivan.cuzic1@skole.hr" userId="df63c021-0675-4d8c-a9d6-36d6c01b34a5" providerId="ADAL" clId="{7EBD1671-BD40-408E-B716-B7F732D0684C}" dt="2019-09-21T09:19:40.689" v="3742" actId="26606"/>
          <ac:spMkLst>
            <pc:docMk/>
            <pc:sldMk cId="2770388944" sldId="274"/>
            <ac:spMk id="37" creationId="{8F1F5A56-E82B-4FD5-9025-B72896FFBB6D}"/>
          </ac:spMkLst>
        </pc:spChg>
        <pc:grpChg chg="add del">
          <ac:chgData name="ivan.cuzic1@skole.hr" userId="df63c021-0675-4d8c-a9d6-36d6c01b34a5" providerId="ADAL" clId="{7EBD1671-BD40-408E-B716-B7F732D0684C}" dt="2019-09-21T08:24:57.805" v="3546" actId="26606"/>
          <ac:grpSpMkLst>
            <pc:docMk/>
            <pc:sldMk cId="2770388944" sldId="274"/>
            <ac:grpSpMk id="12" creationId="{B57BDC17-F1B3-455F-BBF1-680AA1F25C06}"/>
          </ac:grpSpMkLst>
        </pc:grpChg>
        <pc:graphicFrameChg chg="add mod modGraphic">
          <ac:chgData name="ivan.cuzic1@skole.hr" userId="df63c021-0675-4d8c-a9d6-36d6c01b34a5" providerId="ADAL" clId="{7EBD1671-BD40-408E-B716-B7F732D0684C}" dt="2019-09-21T09:19:40.689" v="3742" actId="26606"/>
          <ac:graphicFrameMkLst>
            <pc:docMk/>
            <pc:sldMk cId="2770388944" sldId="274"/>
            <ac:graphicFrameMk id="5" creationId="{0192B631-BC57-43F4-A547-0E2513C794E0}"/>
          </ac:graphicFrameMkLst>
        </pc:graphicFrameChg>
      </pc:sldChg>
      <pc:sldChg chg="addSp delSp modSp add mod setBg">
        <pc:chgData name="ivan.cuzic1@skole.hr" userId="df63c021-0675-4d8c-a9d6-36d6c01b34a5" providerId="ADAL" clId="{7EBD1671-BD40-408E-B716-B7F732D0684C}" dt="2019-09-21T09:19:24.800" v="3741" actId="26606"/>
        <pc:sldMkLst>
          <pc:docMk/>
          <pc:sldMk cId="250883893" sldId="275"/>
        </pc:sldMkLst>
        <pc:spChg chg="mod">
          <ac:chgData name="ivan.cuzic1@skole.hr" userId="df63c021-0675-4d8c-a9d6-36d6c01b34a5" providerId="ADAL" clId="{7EBD1671-BD40-408E-B716-B7F732D0684C}" dt="2019-09-21T09:19:24.800" v="3741" actId="26606"/>
          <ac:spMkLst>
            <pc:docMk/>
            <pc:sldMk cId="250883893" sldId="275"/>
            <ac:spMk id="2" creationId="{0FA5D7AB-C709-4283-84D4-F5437A6C7BC9}"/>
          </ac:spMkLst>
        </pc:spChg>
        <pc:spChg chg="del mod">
          <ac:chgData name="ivan.cuzic1@skole.hr" userId="df63c021-0675-4d8c-a9d6-36d6c01b34a5" providerId="ADAL" clId="{7EBD1671-BD40-408E-B716-B7F732D0684C}" dt="2019-09-21T08:29:08.372" v="3673" actId="26606"/>
          <ac:spMkLst>
            <pc:docMk/>
            <pc:sldMk cId="250883893" sldId="275"/>
            <ac:spMk id="3" creationId="{49819479-66C3-435E-AB52-6DBF25015A0E}"/>
          </ac:spMkLst>
        </pc:spChg>
        <pc:spChg chg="add del">
          <ac:chgData name="ivan.cuzic1@skole.hr" userId="df63c021-0675-4d8c-a9d6-36d6c01b34a5" providerId="ADAL" clId="{7EBD1671-BD40-408E-B716-B7F732D0684C}" dt="2019-09-21T09:19:24.800" v="3741" actId="26606"/>
          <ac:spMkLst>
            <pc:docMk/>
            <pc:sldMk cId="250883893" sldId="275"/>
            <ac:spMk id="10" creationId="{BE95D989-81FA-4BAD-9AD5-E46CEDA91B36}"/>
          </ac:spMkLst>
        </pc:spChg>
        <pc:spChg chg="add del">
          <ac:chgData name="ivan.cuzic1@skole.hr" userId="df63c021-0675-4d8c-a9d6-36d6c01b34a5" providerId="ADAL" clId="{7EBD1671-BD40-408E-B716-B7F732D0684C}" dt="2019-09-21T09:19:24.800" v="3741" actId="26606"/>
          <ac:spMkLst>
            <pc:docMk/>
            <pc:sldMk cId="250883893" sldId="275"/>
            <ac:spMk id="12" creationId="{156189E5-8A3E-4CFD-B71B-CCD0F8495E56}"/>
          </ac:spMkLst>
        </pc:spChg>
        <pc:spChg chg="add del">
          <ac:chgData name="ivan.cuzic1@skole.hr" userId="df63c021-0675-4d8c-a9d6-36d6c01b34a5" providerId="ADAL" clId="{7EBD1671-BD40-408E-B716-B7F732D0684C}" dt="2019-09-21T09:19:11.998" v="3736" actId="26606"/>
          <ac:spMkLst>
            <pc:docMk/>
            <pc:sldMk cId="250883893" sldId="275"/>
            <ac:spMk id="17" creationId="{E4505C23-674B-4195-81D6-0C127FEAE3F8}"/>
          </ac:spMkLst>
        </pc:spChg>
        <pc:spChg chg="add del">
          <ac:chgData name="ivan.cuzic1@skole.hr" userId="df63c021-0675-4d8c-a9d6-36d6c01b34a5" providerId="ADAL" clId="{7EBD1671-BD40-408E-B716-B7F732D0684C}" dt="2019-09-21T09:19:11.998" v="3736" actId="26606"/>
          <ac:spMkLst>
            <pc:docMk/>
            <pc:sldMk cId="250883893" sldId="275"/>
            <ac:spMk id="19" creationId="{65C9B8F0-FF66-4C15-BD05-E86B87331846}"/>
          </ac:spMkLst>
        </pc:spChg>
        <pc:spChg chg="add del">
          <ac:chgData name="ivan.cuzic1@skole.hr" userId="df63c021-0675-4d8c-a9d6-36d6c01b34a5" providerId="ADAL" clId="{7EBD1671-BD40-408E-B716-B7F732D0684C}" dt="2019-09-21T09:19:20.063" v="3738" actId="26606"/>
          <ac:spMkLst>
            <pc:docMk/>
            <pc:sldMk cId="250883893" sldId="275"/>
            <ac:spMk id="21" creationId="{DB66F6E8-4D4A-4907-940A-774703A2D0FE}"/>
          </ac:spMkLst>
        </pc:spChg>
        <pc:spChg chg="add del">
          <ac:chgData name="ivan.cuzic1@skole.hr" userId="df63c021-0675-4d8c-a9d6-36d6c01b34a5" providerId="ADAL" clId="{7EBD1671-BD40-408E-B716-B7F732D0684C}" dt="2019-09-21T09:19:20.063" v="3738" actId="26606"/>
          <ac:spMkLst>
            <pc:docMk/>
            <pc:sldMk cId="250883893" sldId="275"/>
            <ac:spMk id="22" creationId="{8F1F5A56-E82B-4FD5-9025-B72896FFBB6D}"/>
          </ac:spMkLst>
        </pc:spChg>
        <pc:spChg chg="add del">
          <ac:chgData name="ivan.cuzic1@skole.hr" userId="df63c021-0675-4d8c-a9d6-36d6c01b34a5" providerId="ADAL" clId="{7EBD1671-BD40-408E-B716-B7F732D0684C}" dt="2019-09-21T09:19:24.647" v="3740" actId="26606"/>
          <ac:spMkLst>
            <pc:docMk/>
            <pc:sldMk cId="250883893" sldId="275"/>
            <ac:spMk id="24" creationId="{E4505C23-674B-4195-81D6-0C127FEAE3F8}"/>
          </ac:spMkLst>
        </pc:spChg>
        <pc:spChg chg="add del">
          <ac:chgData name="ivan.cuzic1@skole.hr" userId="df63c021-0675-4d8c-a9d6-36d6c01b34a5" providerId="ADAL" clId="{7EBD1671-BD40-408E-B716-B7F732D0684C}" dt="2019-09-21T09:19:24.647" v="3740" actId="26606"/>
          <ac:spMkLst>
            <pc:docMk/>
            <pc:sldMk cId="250883893" sldId="275"/>
            <ac:spMk id="25" creationId="{65C9B8F0-FF66-4C15-BD05-E86B87331846}"/>
          </ac:spMkLst>
        </pc:spChg>
        <pc:spChg chg="add">
          <ac:chgData name="ivan.cuzic1@skole.hr" userId="df63c021-0675-4d8c-a9d6-36d6c01b34a5" providerId="ADAL" clId="{7EBD1671-BD40-408E-B716-B7F732D0684C}" dt="2019-09-21T09:19:24.800" v="3741" actId="26606"/>
          <ac:spMkLst>
            <pc:docMk/>
            <pc:sldMk cId="250883893" sldId="275"/>
            <ac:spMk id="27" creationId="{DB66F6E8-4D4A-4907-940A-774703A2D0FE}"/>
          </ac:spMkLst>
        </pc:spChg>
        <pc:spChg chg="add">
          <ac:chgData name="ivan.cuzic1@skole.hr" userId="df63c021-0675-4d8c-a9d6-36d6c01b34a5" providerId="ADAL" clId="{7EBD1671-BD40-408E-B716-B7F732D0684C}" dt="2019-09-21T09:19:24.800" v="3741" actId="26606"/>
          <ac:spMkLst>
            <pc:docMk/>
            <pc:sldMk cId="250883893" sldId="275"/>
            <ac:spMk id="28" creationId="{8F1F5A56-E82B-4FD5-9025-B72896FFBB6D}"/>
          </ac:spMkLst>
        </pc:spChg>
        <pc:graphicFrameChg chg="add mod modGraphic">
          <ac:chgData name="ivan.cuzic1@skole.hr" userId="df63c021-0675-4d8c-a9d6-36d6c01b34a5" providerId="ADAL" clId="{7EBD1671-BD40-408E-B716-B7F732D0684C}" dt="2019-09-21T09:19:24.800" v="3741" actId="26606"/>
          <ac:graphicFrameMkLst>
            <pc:docMk/>
            <pc:sldMk cId="250883893" sldId="275"/>
            <ac:graphicFrameMk id="5" creationId="{6144BF9F-AC3F-4576-B87C-653C660D020E}"/>
          </ac:graphicFrameMkLst>
        </pc:graphicFrameChg>
      </pc:sldChg>
    </pc:docChg>
  </pc:docChgLst>
  <pc:docChgLst>
    <pc:chgData name="IVAN ĆUŽIĆ" userId="df63c021-0675-4d8c-a9d6-36d6c01b34a5" providerId="ADAL" clId="{C1599836-AC79-488E-8B8C-FB01D280028A}"/>
    <pc:docChg chg="modSld">
      <pc:chgData name="IVAN ĆUŽIĆ" userId="df63c021-0675-4d8c-a9d6-36d6c01b34a5" providerId="ADAL" clId="{C1599836-AC79-488E-8B8C-FB01D280028A}" dt="2019-07-30T12:14:20.175" v="68" actId="20577"/>
      <pc:docMkLst>
        <pc:docMk/>
      </pc:docMkLst>
      <pc:sldChg chg="modSp">
        <pc:chgData name="IVAN ĆUŽIĆ" userId="df63c021-0675-4d8c-a9d6-36d6c01b34a5" providerId="ADAL" clId="{C1599836-AC79-488E-8B8C-FB01D280028A}" dt="2019-07-30T12:13:28.693" v="30"/>
        <pc:sldMkLst>
          <pc:docMk/>
          <pc:sldMk cId="2959175408" sldId="256"/>
        </pc:sldMkLst>
        <pc:spChg chg="mod">
          <ac:chgData name="IVAN ĆUŽIĆ" userId="df63c021-0675-4d8c-a9d6-36d6c01b34a5" providerId="ADAL" clId="{C1599836-AC79-488E-8B8C-FB01D280028A}" dt="2019-07-30T12:13:28.693" v="30"/>
          <ac:spMkLst>
            <pc:docMk/>
            <pc:sldMk cId="2959175408" sldId="256"/>
            <ac:spMk id="2" creationId="{00000000-0000-0000-0000-000000000000}"/>
          </ac:spMkLst>
        </pc:spChg>
        <pc:spChg chg="mod">
          <ac:chgData name="IVAN ĆUŽIĆ" userId="df63c021-0675-4d8c-a9d6-36d6c01b34a5" providerId="ADAL" clId="{C1599836-AC79-488E-8B8C-FB01D280028A}" dt="2019-07-30T12:13:16.693" v="29" actId="20577"/>
          <ac:spMkLst>
            <pc:docMk/>
            <pc:sldMk cId="2959175408" sldId="256"/>
            <ac:spMk id="3" creationId="{00000000-0000-0000-0000-000000000000}"/>
          </ac:spMkLst>
        </pc:spChg>
      </pc:sldChg>
      <pc:sldChg chg="modSp">
        <pc:chgData name="IVAN ĆUŽIĆ" userId="df63c021-0675-4d8c-a9d6-36d6c01b34a5" providerId="ADAL" clId="{C1599836-AC79-488E-8B8C-FB01D280028A}" dt="2019-07-30T12:14:20.175" v="68" actId="20577"/>
        <pc:sldMkLst>
          <pc:docMk/>
          <pc:sldMk cId="1607255219" sldId="258"/>
        </pc:sldMkLst>
        <pc:spChg chg="mod">
          <ac:chgData name="IVAN ĆUŽIĆ" userId="df63c021-0675-4d8c-a9d6-36d6c01b34a5" providerId="ADAL" clId="{C1599836-AC79-488E-8B8C-FB01D280028A}" dt="2019-07-30T12:14:20.175" v="68" actId="20577"/>
          <ac:spMkLst>
            <pc:docMk/>
            <pc:sldMk cId="1607255219" sldId="258"/>
            <ac:spMk id="2" creationId="{F3F636A5-6EFD-4123-9739-7FE41F4C6BC1}"/>
          </ac:spMkLst>
        </pc:spChg>
      </pc:sldChg>
    </pc:docChg>
  </pc:docChgLst>
  <pc:docChgLst>
    <pc:chgData name="ivan.cuzic1@skole.hr" userId="df63c021-0675-4d8c-a9d6-36d6c01b34a5" providerId="ADAL" clId="{2F6D33CE-22CC-4796-ACE0-76102D590377}"/>
    <pc:docChg chg="undo custSel mod addSld delSld modSld">
      <pc:chgData name="ivan.cuzic1@skole.hr" userId="df63c021-0675-4d8c-a9d6-36d6c01b34a5" providerId="ADAL" clId="{2F6D33CE-22CC-4796-ACE0-76102D590377}" dt="2019-09-03T05:18:43.500" v="584" actId="20577"/>
      <pc:docMkLst>
        <pc:docMk/>
      </pc:docMkLst>
      <pc:sldChg chg="modSp">
        <pc:chgData name="ivan.cuzic1@skole.hr" userId="df63c021-0675-4d8c-a9d6-36d6c01b34a5" providerId="ADAL" clId="{2F6D33CE-22CC-4796-ACE0-76102D590377}" dt="2019-09-03T05:18:43.500" v="584" actId="20577"/>
        <pc:sldMkLst>
          <pc:docMk/>
          <pc:sldMk cId="2959175408" sldId="256"/>
        </pc:sldMkLst>
        <pc:spChg chg="mod">
          <ac:chgData name="ivan.cuzic1@skole.hr" userId="df63c021-0675-4d8c-a9d6-36d6c01b34a5" providerId="ADAL" clId="{2F6D33CE-22CC-4796-ACE0-76102D590377}" dt="2019-09-03T05:18:43.500" v="584" actId="20577"/>
          <ac:spMkLst>
            <pc:docMk/>
            <pc:sldMk cId="2959175408" sldId="256"/>
            <ac:spMk id="2" creationId="{00000000-0000-0000-0000-000000000000}"/>
          </ac:spMkLst>
        </pc:spChg>
        <pc:spChg chg="mod">
          <ac:chgData name="ivan.cuzic1@skole.hr" userId="df63c021-0675-4d8c-a9d6-36d6c01b34a5" providerId="ADAL" clId="{2F6D33CE-22CC-4796-ACE0-76102D590377}" dt="2019-09-02T05:25:02.951" v="50" actId="20577"/>
          <ac:spMkLst>
            <pc:docMk/>
            <pc:sldMk cId="2959175408" sldId="256"/>
            <ac:spMk id="3" creationId="{00000000-0000-0000-0000-000000000000}"/>
          </ac:spMkLst>
        </pc:spChg>
      </pc:sldChg>
      <pc:sldChg chg="del">
        <pc:chgData name="ivan.cuzic1@skole.hr" userId="df63c021-0675-4d8c-a9d6-36d6c01b34a5" providerId="ADAL" clId="{2F6D33CE-22CC-4796-ACE0-76102D590377}" dt="2019-09-02T05:25:47.918" v="56" actId="2696"/>
        <pc:sldMkLst>
          <pc:docMk/>
          <pc:sldMk cId="1894146278" sldId="257"/>
        </pc:sldMkLst>
      </pc:sldChg>
      <pc:sldChg chg="modSp add del">
        <pc:chgData name="ivan.cuzic1@skole.hr" userId="df63c021-0675-4d8c-a9d6-36d6c01b34a5" providerId="ADAL" clId="{2F6D33CE-22CC-4796-ACE0-76102D590377}" dt="2019-09-02T20:57:38.339" v="546" actId="2696"/>
        <pc:sldMkLst>
          <pc:docMk/>
          <pc:sldMk cId="3652013537" sldId="257"/>
        </pc:sldMkLst>
        <pc:spChg chg="mod">
          <ac:chgData name="ivan.cuzic1@skole.hr" userId="df63c021-0675-4d8c-a9d6-36d6c01b34a5" providerId="ADAL" clId="{2F6D33CE-22CC-4796-ACE0-76102D590377}" dt="2019-09-02T05:33:33.039" v="58" actId="27636"/>
          <ac:spMkLst>
            <pc:docMk/>
            <pc:sldMk cId="3652013537" sldId="257"/>
            <ac:spMk id="2" creationId="{D2C3AA9C-92C9-4DAE-A30A-1AF753E32E69}"/>
          </ac:spMkLst>
        </pc:spChg>
        <pc:spChg chg="mod">
          <ac:chgData name="ivan.cuzic1@skole.hr" userId="df63c021-0675-4d8c-a9d6-36d6c01b34a5" providerId="ADAL" clId="{2F6D33CE-22CC-4796-ACE0-76102D590377}" dt="2019-09-02T05:36:04.565" v="60"/>
          <ac:spMkLst>
            <pc:docMk/>
            <pc:sldMk cId="3652013537" sldId="257"/>
            <ac:spMk id="3" creationId="{BB7771C9-9949-4F81-A787-F8C25DB3B72B}"/>
          </ac:spMkLst>
        </pc:spChg>
      </pc:sldChg>
      <pc:sldChg chg="addSp delSp modSp add del mod setBg">
        <pc:chgData name="ivan.cuzic1@skole.hr" userId="df63c021-0675-4d8c-a9d6-36d6c01b34a5" providerId="ADAL" clId="{2F6D33CE-22CC-4796-ACE0-76102D590377}" dt="2019-09-02T20:57:41.182" v="547" actId="2696"/>
        <pc:sldMkLst>
          <pc:docMk/>
          <pc:sldMk cId="546000762" sldId="258"/>
        </pc:sldMkLst>
        <pc:spChg chg="mod">
          <ac:chgData name="ivan.cuzic1@skole.hr" userId="df63c021-0675-4d8c-a9d6-36d6c01b34a5" providerId="ADAL" clId="{2F6D33CE-22CC-4796-ACE0-76102D590377}" dt="2019-09-02T05:48:09.417" v="96" actId="26606"/>
          <ac:spMkLst>
            <pc:docMk/>
            <pc:sldMk cId="546000762" sldId="258"/>
            <ac:spMk id="2" creationId="{003DA830-E59D-4392-8BD3-3D4C16E37A52}"/>
          </ac:spMkLst>
        </pc:spChg>
        <pc:spChg chg="del mod">
          <ac:chgData name="ivan.cuzic1@skole.hr" userId="df63c021-0675-4d8c-a9d6-36d6c01b34a5" providerId="ADAL" clId="{2F6D33CE-22CC-4796-ACE0-76102D590377}" dt="2019-09-02T05:46:00.499" v="91" actId="26606"/>
          <ac:spMkLst>
            <pc:docMk/>
            <pc:sldMk cId="546000762" sldId="258"/>
            <ac:spMk id="3" creationId="{6A87278F-31B4-4660-A574-B191A692153A}"/>
          </ac:spMkLst>
        </pc:spChg>
        <pc:spChg chg="add del">
          <ac:chgData name="ivan.cuzic1@skole.hr" userId="df63c021-0675-4d8c-a9d6-36d6c01b34a5" providerId="ADAL" clId="{2F6D33CE-22CC-4796-ACE0-76102D590377}" dt="2019-09-02T05:48:09.417" v="96" actId="26606"/>
          <ac:spMkLst>
            <pc:docMk/>
            <pc:sldMk cId="546000762" sldId="258"/>
            <ac:spMk id="10" creationId="{DB66F6E8-4D4A-4907-940A-774703A2D0FE}"/>
          </ac:spMkLst>
        </pc:spChg>
        <pc:spChg chg="add del">
          <ac:chgData name="ivan.cuzic1@skole.hr" userId="df63c021-0675-4d8c-a9d6-36d6c01b34a5" providerId="ADAL" clId="{2F6D33CE-22CC-4796-ACE0-76102D590377}" dt="2019-09-02T05:48:09.417" v="96" actId="26606"/>
          <ac:spMkLst>
            <pc:docMk/>
            <pc:sldMk cId="546000762" sldId="258"/>
            <ac:spMk id="12" creationId="{8F1F5A56-E82B-4FD5-9025-B72896FFBB6D}"/>
          </ac:spMkLst>
        </pc:spChg>
        <pc:spChg chg="add del">
          <ac:chgData name="ivan.cuzic1@skole.hr" userId="df63c021-0675-4d8c-a9d6-36d6c01b34a5" providerId="ADAL" clId="{2F6D33CE-22CC-4796-ACE0-76102D590377}" dt="2019-09-02T05:49:03.290" v="99" actId="26606"/>
          <ac:spMkLst>
            <pc:docMk/>
            <pc:sldMk cId="546000762" sldId="258"/>
            <ac:spMk id="17" creationId="{42285737-90EE-47DC-AC80-8AE156B11969}"/>
          </ac:spMkLst>
        </pc:spChg>
        <pc:spChg chg="add">
          <ac:chgData name="ivan.cuzic1@skole.hr" userId="df63c021-0675-4d8c-a9d6-36d6c01b34a5" providerId="ADAL" clId="{2F6D33CE-22CC-4796-ACE0-76102D590377}" dt="2019-09-02T05:49:03.290" v="99" actId="26606"/>
          <ac:spMkLst>
            <pc:docMk/>
            <pc:sldMk cId="546000762" sldId="258"/>
            <ac:spMk id="30" creationId="{42285737-90EE-47DC-AC80-8AE156B11969}"/>
          </ac:spMkLst>
        </pc:spChg>
        <pc:grpChg chg="add del">
          <ac:chgData name="ivan.cuzic1@skole.hr" userId="df63c021-0675-4d8c-a9d6-36d6c01b34a5" providerId="ADAL" clId="{2F6D33CE-22CC-4796-ACE0-76102D590377}" dt="2019-09-02T05:49:03.290" v="99" actId="26606"/>
          <ac:grpSpMkLst>
            <pc:docMk/>
            <pc:sldMk cId="546000762" sldId="258"/>
            <ac:grpSpMk id="19" creationId="{B57BDC17-F1B3-455F-BBF1-680AA1F25C06}"/>
          </ac:grpSpMkLst>
        </pc:grpChg>
        <pc:grpChg chg="add">
          <ac:chgData name="ivan.cuzic1@skole.hr" userId="df63c021-0675-4d8c-a9d6-36d6c01b34a5" providerId="ADAL" clId="{2F6D33CE-22CC-4796-ACE0-76102D590377}" dt="2019-09-02T05:49:03.290" v="99" actId="26606"/>
          <ac:grpSpMkLst>
            <pc:docMk/>
            <pc:sldMk cId="546000762" sldId="258"/>
            <ac:grpSpMk id="32" creationId="{B57BDC17-F1B3-455F-BBF1-680AA1F25C06}"/>
          </ac:grpSpMkLst>
        </pc:grpChg>
        <pc:graphicFrameChg chg="add mod modGraphic">
          <ac:chgData name="ivan.cuzic1@skole.hr" userId="df63c021-0675-4d8c-a9d6-36d6c01b34a5" providerId="ADAL" clId="{2F6D33CE-22CC-4796-ACE0-76102D590377}" dt="2019-09-02T05:49:03.290" v="99" actId="26606"/>
          <ac:graphicFrameMkLst>
            <pc:docMk/>
            <pc:sldMk cId="546000762" sldId="258"/>
            <ac:graphicFrameMk id="5" creationId="{1858A55C-292B-44C6-80BD-9CFA66FD4A06}"/>
          </ac:graphicFrameMkLst>
        </pc:graphicFrameChg>
      </pc:sldChg>
      <pc:sldChg chg="del">
        <pc:chgData name="ivan.cuzic1@skole.hr" userId="df63c021-0675-4d8c-a9d6-36d6c01b34a5" providerId="ADAL" clId="{2F6D33CE-22CC-4796-ACE0-76102D590377}" dt="2019-09-02T05:25:29.419" v="51" actId="2696"/>
        <pc:sldMkLst>
          <pc:docMk/>
          <pc:sldMk cId="1607255219" sldId="258"/>
        </pc:sldMkLst>
      </pc:sldChg>
      <pc:sldChg chg="del">
        <pc:chgData name="ivan.cuzic1@skole.hr" userId="df63c021-0675-4d8c-a9d6-36d6c01b34a5" providerId="ADAL" clId="{2F6D33CE-22CC-4796-ACE0-76102D590377}" dt="2019-09-02T05:25:36.559" v="52" actId="2696"/>
        <pc:sldMkLst>
          <pc:docMk/>
          <pc:sldMk cId="1069998747" sldId="259"/>
        </pc:sldMkLst>
      </pc:sldChg>
      <pc:sldChg chg="modSp add del">
        <pc:chgData name="ivan.cuzic1@skole.hr" userId="df63c021-0675-4d8c-a9d6-36d6c01b34a5" providerId="ADAL" clId="{2F6D33CE-22CC-4796-ACE0-76102D590377}" dt="2019-09-02T20:57:42.198" v="548" actId="2696"/>
        <pc:sldMkLst>
          <pc:docMk/>
          <pc:sldMk cId="4010999386" sldId="259"/>
        </pc:sldMkLst>
        <pc:spChg chg="mod">
          <ac:chgData name="ivan.cuzic1@skole.hr" userId="df63c021-0675-4d8c-a9d6-36d6c01b34a5" providerId="ADAL" clId="{2F6D33CE-22CC-4796-ACE0-76102D590377}" dt="2019-09-02T05:51:32.925" v="121" actId="20577"/>
          <ac:spMkLst>
            <pc:docMk/>
            <pc:sldMk cId="4010999386" sldId="259"/>
            <ac:spMk id="2" creationId="{7C8CB695-9616-4B96-AD82-8932D5874E54}"/>
          </ac:spMkLst>
        </pc:spChg>
        <pc:spChg chg="mod">
          <ac:chgData name="ivan.cuzic1@skole.hr" userId="df63c021-0675-4d8c-a9d6-36d6c01b34a5" providerId="ADAL" clId="{2F6D33CE-22CC-4796-ACE0-76102D590377}" dt="2019-09-02T05:51:38.597" v="122" actId="20577"/>
          <ac:spMkLst>
            <pc:docMk/>
            <pc:sldMk cId="4010999386" sldId="259"/>
            <ac:spMk id="3" creationId="{D33D65A8-54EC-4E4C-BF2C-DB95DADAFE87}"/>
          </ac:spMkLst>
        </pc:spChg>
      </pc:sldChg>
      <pc:sldChg chg="del">
        <pc:chgData name="ivan.cuzic1@skole.hr" userId="df63c021-0675-4d8c-a9d6-36d6c01b34a5" providerId="ADAL" clId="{2F6D33CE-22CC-4796-ACE0-76102D590377}" dt="2019-09-02T05:25:39.637" v="53" actId="2696"/>
        <pc:sldMkLst>
          <pc:docMk/>
          <pc:sldMk cId="1839049092" sldId="260"/>
        </pc:sldMkLst>
      </pc:sldChg>
      <pc:sldChg chg="addSp modSp add del mod setBg modNotesTx">
        <pc:chgData name="ivan.cuzic1@skole.hr" userId="df63c021-0675-4d8c-a9d6-36d6c01b34a5" providerId="ADAL" clId="{2F6D33CE-22CC-4796-ACE0-76102D590377}" dt="2019-09-02T20:57:43.029" v="549" actId="2696"/>
        <pc:sldMkLst>
          <pc:docMk/>
          <pc:sldMk cId="2638048561" sldId="260"/>
        </pc:sldMkLst>
        <pc:spChg chg="mod">
          <ac:chgData name="ivan.cuzic1@skole.hr" userId="df63c021-0675-4d8c-a9d6-36d6c01b34a5" providerId="ADAL" clId="{2F6D33CE-22CC-4796-ACE0-76102D590377}" dt="2019-09-02T05:54:44.809" v="171" actId="120"/>
          <ac:spMkLst>
            <pc:docMk/>
            <pc:sldMk cId="2638048561" sldId="260"/>
            <ac:spMk id="2" creationId="{F4EC5C94-441C-4056-820F-1EABFD7FBE52}"/>
          </ac:spMkLst>
        </pc:spChg>
        <pc:spChg chg="mod">
          <ac:chgData name="ivan.cuzic1@skole.hr" userId="df63c021-0675-4d8c-a9d6-36d6c01b34a5" providerId="ADAL" clId="{2F6D33CE-22CC-4796-ACE0-76102D590377}" dt="2019-09-02T05:52:20.033" v="127" actId="26606"/>
          <ac:spMkLst>
            <pc:docMk/>
            <pc:sldMk cId="2638048561" sldId="260"/>
            <ac:spMk id="3" creationId="{A4FC865E-BBC0-473A-870F-B074F62DABD8}"/>
          </ac:spMkLst>
        </pc:spChg>
        <pc:picChg chg="add mod">
          <ac:chgData name="ivan.cuzic1@skole.hr" userId="df63c021-0675-4d8c-a9d6-36d6c01b34a5" providerId="ADAL" clId="{2F6D33CE-22CC-4796-ACE0-76102D590377}" dt="2019-09-02T05:54:41.466" v="170" actId="1076"/>
          <ac:picMkLst>
            <pc:docMk/>
            <pc:sldMk cId="2638048561" sldId="260"/>
            <ac:picMk id="4" creationId="{98424042-89D5-4041-A37D-7B3D1444D8CC}"/>
          </ac:picMkLst>
        </pc:picChg>
      </pc:sldChg>
      <pc:sldChg chg="addSp delSp modSp add del mod setBg modNotesTx">
        <pc:chgData name="ivan.cuzic1@skole.hr" userId="df63c021-0675-4d8c-a9d6-36d6c01b34a5" providerId="ADAL" clId="{2F6D33CE-22CC-4796-ACE0-76102D590377}" dt="2019-09-02T20:57:44.058" v="550" actId="2696"/>
        <pc:sldMkLst>
          <pc:docMk/>
          <pc:sldMk cId="984259707" sldId="261"/>
        </pc:sldMkLst>
        <pc:spChg chg="mod">
          <ac:chgData name="ivan.cuzic1@skole.hr" userId="df63c021-0675-4d8c-a9d6-36d6c01b34a5" providerId="ADAL" clId="{2F6D33CE-22CC-4796-ACE0-76102D590377}" dt="2019-09-02T05:57:53.959" v="209" actId="20577"/>
          <ac:spMkLst>
            <pc:docMk/>
            <pc:sldMk cId="984259707" sldId="261"/>
            <ac:spMk id="2" creationId="{73163BAD-C2F6-4DBF-A956-23D325E30E50}"/>
          </ac:spMkLst>
        </pc:spChg>
        <pc:spChg chg="del">
          <ac:chgData name="ivan.cuzic1@skole.hr" userId="df63c021-0675-4d8c-a9d6-36d6c01b34a5" providerId="ADAL" clId="{2F6D33CE-22CC-4796-ACE0-76102D590377}" dt="2019-09-02T05:56:07.885" v="190"/>
          <ac:spMkLst>
            <pc:docMk/>
            <pc:sldMk cId="984259707" sldId="261"/>
            <ac:spMk id="3" creationId="{309B3C7F-E62B-46E6-B989-9A874D1C6839}"/>
          </ac:spMkLst>
        </pc:spChg>
        <pc:spChg chg="add">
          <ac:chgData name="ivan.cuzic1@skole.hr" userId="df63c021-0675-4d8c-a9d6-36d6c01b34a5" providerId="ADAL" clId="{2F6D33CE-22CC-4796-ACE0-76102D590377}" dt="2019-09-02T05:57:17.460" v="198" actId="26606"/>
          <ac:spMkLst>
            <pc:docMk/>
            <pc:sldMk cId="984259707" sldId="261"/>
            <ac:spMk id="12" creationId="{823AC064-BC96-4F32-8AE1-B2FD38754823}"/>
          </ac:spMkLst>
        </pc:spChg>
        <pc:picChg chg="add mod">
          <ac:chgData name="ivan.cuzic1@skole.hr" userId="df63c021-0675-4d8c-a9d6-36d6c01b34a5" providerId="ADAL" clId="{2F6D33CE-22CC-4796-ACE0-76102D590377}" dt="2019-09-02T05:57:33.241" v="199" actId="1076"/>
          <ac:picMkLst>
            <pc:docMk/>
            <pc:sldMk cId="984259707" sldId="261"/>
            <ac:picMk id="5" creationId="{A9042CC7-ABFA-4066-BFF2-65FD7F2CA018}"/>
          </ac:picMkLst>
        </pc:picChg>
        <pc:picChg chg="add mod">
          <ac:chgData name="ivan.cuzic1@skole.hr" userId="df63c021-0675-4d8c-a9d6-36d6c01b34a5" providerId="ADAL" clId="{2F6D33CE-22CC-4796-ACE0-76102D590377}" dt="2019-09-02T05:57:36.116" v="200" actId="1076"/>
          <ac:picMkLst>
            <pc:docMk/>
            <pc:sldMk cId="984259707" sldId="261"/>
            <ac:picMk id="7" creationId="{4C868993-E7D6-4F97-AD13-304EDAE2DDFE}"/>
          </ac:picMkLst>
        </pc:picChg>
        <pc:cxnChg chg="add">
          <ac:chgData name="ivan.cuzic1@skole.hr" userId="df63c021-0675-4d8c-a9d6-36d6c01b34a5" providerId="ADAL" clId="{2F6D33CE-22CC-4796-ACE0-76102D590377}" dt="2019-09-02T05:57:17.460" v="198" actId="26606"/>
          <ac:cxnSpMkLst>
            <pc:docMk/>
            <pc:sldMk cId="984259707" sldId="261"/>
            <ac:cxnSpMk id="14" creationId="{7E7C77BC-7138-40B1-A15B-20F57A494629}"/>
          </ac:cxnSpMkLst>
        </pc:cxnChg>
        <pc:cxnChg chg="add">
          <ac:chgData name="ivan.cuzic1@skole.hr" userId="df63c021-0675-4d8c-a9d6-36d6c01b34a5" providerId="ADAL" clId="{2F6D33CE-22CC-4796-ACE0-76102D590377}" dt="2019-09-02T05:57:17.460" v="198" actId="26606"/>
          <ac:cxnSpMkLst>
            <pc:docMk/>
            <pc:sldMk cId="984259707" sldId="261"/>
            <ac:cxnSpMk id="16" creationId="{DB146403-F3D6-484B-B2ED-97F9565D0370}"/>
          </ac:cxnSpMkLst>
        </pc:cxnChg>
      </pc:sldChg>
      <pc:sldChg chg="del">
        <pc:chgData name="ivan.cuzic1@skole.hr" userId="df63c021-0675-4d8c-a9d6-36d6c01b34a5" providerId="ADAL" clId="{2F6D33CE-22CC-4796-ACE0-76102D590377}" dt="2019-09-02T05:25:45.246" v="55" actId="2696"/>
        <pc:sldMkLst>
          <pc:docMk/>
          <pc:sldMk cId="2167778024" sldId="261"/>
        </pc:sldMkLst>
      </pc:sldChg>
      <pc:sldChg chg="addSp modSp add del mod setBg">
        <pc:chgData name="ivan.cuzic1@skole.hr" userId="df63c021-0675-4d8c-a9d6-36d6c01b34a5" providerId="ADAL" clId="{2F6D33CE-22CC-4796-ACE0-76102D590377}" dt="2019-09-02T20:57:44.872" v="551" actId="2696"/>
        <pc:sldMkLst>
          <pc:docMk/>
          <pc:sldMk cId="2938167609" sldId="262"/>
        </pc:sldMkLst>
        <pc:spChg chg="mod">
          <ac:chgData name="ivan.cuzic1@skole.hr" userId="df63c021-0675-4d8c-a9d6-36d6c01b34a5" providerId="ADAL" clId="{2F6D33CE-22CC-4796-ACE0-76102D590377}" dt="2019-09-02T05:59:55.986" v="291" actId="122"/>
          <ac:spMkLst>
            <pc:docMk/>
            <pc:sldMk cId="2938167609" sldId="262"/>
            <ac:spMk id="2" creationId="{8BD0D2C7-57CD-4294-BB66-6C6E8BB4E21D}"/>
          </ac:spMkLst>
        </pc:spChg>
        <pc:spChg chg="mod">
          <ac:chgData name="ivan.cuzic1@skole.hr" userId="df63c021-0675-4d8c-a9d6-36d6c01b34a5" providerId="ADAL" clId="{2F6D33CE-22CC-4796-ACE0-76102D590377}" dt="2019-09-02T05:59:49.174" v="290" actId="255"/>
          <ac:spMkLst>
            <pc:docMk/>
            <pc:sldMk cId="2938167609" sldId="262"/>
            <ac:spMk id="3" creationId="{B0BC1343-1F76-4BA0-A8B9-4D641CC3162C}"/>
          </ac:spMkLst>
        </pc:spChg>
        <pc:spChg chg="add">
          <ac:chgData name="ivan.cuzic1@skole.hr" userId="df63c021-0675-4d8c-a9d6-36d6c01b34a5" providerId="ADAL" clId="{2F6D33CE-22CC-4796-ACE0-76102D590377}" dt="2019-09-02T05:59:41.424" v="289" actId="26606"/>
          <ac:spMkLst>
            <pc:docMk/>
            <pc:sldMk cId="2938167609" sldId="262"/>
            <ac:spMk id="8" creationId="{8D70B121-56F4-4848-B38B-182089D909FA}"/>
          </ac:spMkLst>
        </pc:spChg>
        <pc:cxnChg chg="add">
          <ac:chgData name="ivan.cuzic1@skole.hr" userId="df63c021-0675-4d8c-a9d6-36d6c01b34a5" providerId="ADAL" clId="{2F6D33CE-22CC-4796-ACE0-76102D590377}" dt="2019-09-02T05:59:41.424" v="289" actId="26606"/>
          <ac:cxnSpMkLst>
            <pc:docMk/>
            <pc:sldMk cId="2938167609" sldId="262"/>
            <ac:cxnSpMk id="10" creationId="{2D72A2C9-F3CA-4216-8BAD-FA4C970C3C4E}"/>
          </ac:cxnSpMkLst>
        </pc:cxnChg>
      </pc:sldChg>
      <pc:sldChg chg="del">
        <pc:chgData name="ivan.cuzic1@skole.hr" userId="df63c021-0675-4d8c-a9d6-36d6c01b34a5" providerId="ADAL" clId="{2F6D33CE-22CC-4796-ACE0-76102D590377}" dt="2019-09-02T05:25:42.668" v="54" actId="2696"/>
        <pc:sldMkLst>
          <pc:docMk/>
          <pc:sldMk cId="2944461177" sldId="262"/>
        </pc:sldMkLst>
      </pc:sldChg>
      <pc:sldChg chg="addSp delSp modSp add del mod setBg modAnim">
        <pc:chgData name="ivan.cuzic1@skole.hr" userId="df63c021-0675-4d8c-a9d6-36d6c01b34a5" providerId="ADAL" clId="{2F6D33CE-22CC-4796-ACE0-76102D590377}" dt="2019-09-02T20:57:45.661" v="552" actId="2696"/>
        <pc:sldMkLst>
          <pc:docMk/>
          <pc:sldMk cId="2097989489" sldId="263"/>
        </pc:sldMkLst>
        <pc:spChg chg="mod">
          <ac:chgData name="ivan.cuzic1@skole.hr" userId="df63c021-0675-4d8c-a9d6-36d6c01b34a5" providerId="ADAL" clId="{2F6D33CE-22CC-4796-ACE0-76102D590377}" dt="2019-09-02T06:11:44.479" v="304" actId="26606"/>
          <ac:spMkLst>
            <pc:docMk/>
            <pc:sldMk cId="2097989489" sldId="263"/>
            <ac:spMk id="2" creationId="{B592F428-5821-4D93-A02D-3119415FBA5D}"/>
          </ac:spMkLst>
        </pc:spChg>
        <pc:spChg chg="mod">
          <ac:chgData name="ivan.cuzic1@skole.hr" userId="df63c021-0675-4d8c-a9d6-36d6c01b34a5" providerId="ADAL" clId="{2F6D33CE-22CC-4796-ACE0-76102D590377}" dt="2019-09-02T06:12:17.196" v="312" actId="14100"/>
          <ac:spMkLst>
            <pc:docMk/>
            <pc:sldMk cId="2097989489" sldId="263"/>
            <ac:spMk id="3" creationId="{E89B8A33-387A-4DDB-BA37-8FE7AE406361}"/>
          </ac:spMkLst>
        </pc:spChg>
        <pc:spChg chg="add">
          <ac:chgData name="ivan.cuzic1@skole.hr" userId="df63c021-0675-4d8c-a9d6-36d6c01b34a5" providerId="ADAL" clId="{2F6D33CE-22CC-4796-ACE0-76102D590377}" dt="2019-09-02T06:11:44.479" v="304" actId="26606"/>
          <ac:spMkLst>
            <pc:docMk/>
            <pc:sldMk cId="2097989489" sldId="263"/>
            <ac:spMk id="11" creationId="{81AEB8A9-B768-4E30-BA55-D919E6687343}"/>
          </ac:spMkLst>
        </pc:spChg>
        <pc:picChg chg="add del mod">
          <ac:chgData name="ivan.cuzic1@skole.hr" userId="df63c021-0675-4d8c-a9d6-36d6c01b34a5" providerId="ADAL" clId="{2F6D33CE-22CC-4796-ACE0-76102D590377}" dt="2019-09-02T06:10:27.482" v="298"/>
          <ac:picMkLst>
            <pc:docMk/>
            <pc:sldMk cId="2097989489" sldId="263"/>
            <ac:picMk id="5" creationId="{2C5D58B7-8AF1-4186-8E16-5701DBC8F239}"/>
          </ac:picMkLst>
        </pc:picChg>
        <pc:picChg chg="add mod">
          <ac:chgData name="ivan.cuzic1@skole.hr" userId="df63c021-0675-4d8c-a9d6-36d6c01b34a5" providerId="ADAL" clId="{2F6D33CE-22CC-4796-ACE0-76102D590377}" dt="2019-09-02T06:11:44.479" v="304" actId="26606"/>
          <ac:picMkLst>
            <pc:docMk/>
            <pc:sldMk cId="2097989489" sldId="263"/>
            <ac:picMk id="6" creationId="{D7922BD4-FFA7-4F36-9502-BFB907D24251}"/>
          </ac:picMkLst>
        </pc:picChg>
      </pc:sldChg>
      <pc:sldChg chg="addSp delSp modSp add del mod setBg modAnim">
        <pc:chgData name="ivan.cuzic1@skole.hr" userId="df63c021-0675-4d8c-a9d6-36d6c01b34a5" providerId="ADAL" clId="{2F6D33CE-22CC-4796-ACE0-76102D590377}" dt="2019-09-02T20:57:46.516" v="553" actId="2696"/>
        <pc:sldMkLst>
          <pc:docMk/>
          <pc:sldMk cId="1508591980" sldId="264"/>
        </pc:sldMkLst>
        <pc:spChg chg="mod">
          <ac:chgData name="ivan.cuzic1@skole.hr" userId="df63c021-0675-4d8c-a9d6-36d6c01b34a5" providerId="ADAL" clId="{2F6D33CE-22CC-4796-ACE0-76102D590377}" dt="2019-09-02T06:14:27.207" v="327" actId="26606"/>
          <ac:spMkLst>
            <pc:docMk/>
            <pc:sldMk cId="1508591980" sldId="264"/>
            <ac:spMk id="2" creationId="{1624DB7E-680C-4DA0-BFCB-A5D81645057F}"/>
          </ac:spMkLst>
        </pc:spChg>
        <pc:spChg chg="del">
          <ac:chgData name="ivan.cuzic1@skole.hr" userId="df63c021-0675-4d8c-a9d6-36d6c01b34a5" providerId="ADAL" clId="{2F6D33CE-22CC-4796-ACE0-76102D590377}" dt="2019-09-02T06:12:59.445" v="315"/>
          <ac:spMkLst>
            <pc:docMk/>
            <pc:sldMk cId="1508591980" sldId="264"/>
            <ac:spMk id="3" creationId="{009F28F9-8A22-4135-B98B-CD1E47FAA412}"/>
          </ac:spMkLst>
        </pc:spChg>
        <pc:spChg chg="add del mod">
          <ac:chgData name="ivan.cuzic1@skole.hr" userId="df63c021-0675-4d8c-a9d6-36d6c01b34a5" providerId="ADAL" clId="{2F6D33CE-22CC-4796-ACE0-76102D590377}" dt="2019-09-02T06:14:27.207" v="327" actId="26606"/>
          <ac:spMkLst>
            <pc:docMk/>
            <pc:sldMk cId="1508591980" sldId="264"/>
            <ac:spMk id="5" creationId="{2107EC0E-0D73-4619-815E-EC3B96A4944A}"/>
          </ac:spMkLst>
        </pc:spChg>
        <pc:spChg chg="add">
          <ac:chgData name="ivan.cuzic1@skole.hr" userId="df63c021-0675-4d8c-a9d6-36d6c01b34a5" providerId="ADAL" clId="{2F6D33CE-22CC-4796-ACE0-76102D590377}" dt="2019-09-02T06:14:27.207" v="327" actId="26606"/>
          <ac:spMkLst>
            <pc:docMk/>
            <pc:sldMk cId="1508591980" sldId="264"/>
            <ac:spMk id="12" creationId="{46C2E80F-49A6-4372-B103-219D417A55ED}"/>
          </ac:spMkLst>
        </pc:spChg>
        <pc:graphicFrameChg chg="add">
          <ac:chgData name="ivan.cuzic1@skole.hr" userId="df63c021-0675-4d8c-a9d6-36d6c01b34a5" providerId="ADAL" clId="{2F6D33CE-22CC-4796-ACE0-76102D590377}" dt="2019-09-02T06:14:27.207" v="327" actId="26606"/>
          <ac:graphicFrameMkLst>
            <pc:docMk/>
            <pc:sldMk cId="1508591980" sldId="264"/>
            <ac:graphicFrameMk id="7" creationId="{9323E72D-A538-4026-B76F-A11023222DC4}"/>
          </ac:graphicFrameMkLst>
        </pc:graphicFrameChg>
        <pc:picChg chg="add del">
          <ac:chgData name="ivan.cuzic1@skole.hr" userId="df63c021-0675-4d8c-a9d6-36d6c01b34a5" providerId="ADAL" clId="{2F6D33CE-22CC-4796-ACE0-76102D590377}" dt="2019-09-02T06:13:23.538" v="316" actId="478"/>
          <ac:picMkLst>
            <pc:docMk/>
            <pc:sldMk cId="1508591980" sldId="264"/>
            <ac:picMk id="4" creationId="{2DBE749E-A4B0-466B-A892-F013B58F3CEC}"/>
          </ac:picMkLst>
        </pc:picChg>
        <pc:picChg chg="add del">
          <ac:chgData name="ivan.cuzic1@skole.hr" userId="df63c021-0675-4d8c-a9d6-36d6c01b34a5" providerId="ADAL" clId="{2F6D33CE-22CC-4796-ACE0-76102D590377}" dt="2019-09-02T06:13:31.475" v="318"/>
          <ac:picMkLst>
            <pc:docMk/>
            <pc:sldMk cId="1508591980" sldId="264"/>
            <ac:picMk id="6" creationId="{02A26E51-38C2-4A78-83F5-5B3E46C0A7E9}"/>
          </ac:picMkLst>
        </pc:picChg>
      </pc:sldChg>
      <pc:sldChg chg="addSp delSp modSp add del mod setBg modAnim">
        <pc:chgData name="ivan.cuzic1@skole.hr" userId="df63c021-0675-4d8c-a9d6-36d6c01b34a5" providerId="ADAL" clId="{2F6D33CE-22CC-4796-ACE0-76102D590377}" dt="2019-09-02T20:57:47.344" v="554" actId="2696"/>
        <pc:sldMkLst>
          <pc:docMk/>
          <pc:sldMk cId="1042441614" sldId="265"/>
        </pc:sldMkLst>
        <pc:spChg chg="mod">
          <ac:chgData name="ivan.cuzic1@skole.hr" userId="df63c021-0675-4d8c-a9d6-36d6c01b34a5" providerId="ADAL" clId="{2F6D33CE-22CC-4796-ACE0-76102D590377}" dt="2019-09-02T06:17:49.701" v="338" actId="26606"/>
          <ac:spMkLst>
            <pc:docMk/>
            <pc:sldMk cId="1042441614" sldId="265"/>
            <ac:spMk id="2" creationId="{31E82974-2358-4FEB-A637-E478E47B2DA4}"/>
          </ac:spMkLst>
        </pc:spChg>
        <pc:spChg chg="add del">
          <ac:chgData name="ivan.cuzic1@skole.hr" userId="df63c021-0675-4d8c-a9d6-36d6c01b34a5" providerId="ADAL" clId="{2F6D33CE-22CC-4796-ACE0-76102D590377}" dt="2019-09-02T06:17:22.248" v="332"/>
          <ac:spMkLst>
            <pc:docMk/>
            <pc:sldMk cId="1042441614" sldId="265"/>
            <ac:spMk id="3" creationId="{16E1B1B0-0864-48EE-A8EE-1388913AA8FA}"/>
          </ac:spMkLst>
        </pc:spChg>
        <pc:spChg chg="add del">
          <ac:chgData name="ivan.cuzic1@skole.hr" userId="df63c021-0675-4d8c-a9d6-36d6c01b34a5" providerId="ADAL" clId="{2F6D33CE-22CC-4796-ACE0-76102D590377}" dt="2019-09-02T06:17:08.671" v="331"/>
          <ac:spMkLst>
            <pc:docMk/>
            <pc:sldMk cId="1042441614" sldId="265"/>
            <ac:spMk id="4" creationId="{BC00754F-D3ED-435B-B1AB-CA681A31335A}"/>
          </ac:spMkLst>
        </pc:spChg>
        <pc:spChg chg="add del">
          <ac:chgData name="ivan.cuzic1@skole.hr" userId="df63c021-0675-4d8c-a9d6-36d6c01b34a5" providerId="ADAL" clId="{2F6D33CE-22CC-4796-ACE0-76102D590377}" dt="2019-09-02T06:17:49.669" v="337" actId="26606"/>
          <ac:spMkLst>
            <pc:docMk/>
            <pc:sldMk cId="1042441614" sldId="265"/>
            <ac:spMk id="10" creationId="{A4AC5506-6312-4701-8D3C-40187889A947}"/>
          </ac:spMkLst>
        </pc:spChg>
        <pc:spChg chg="add">
          <ac:chgData name="ivan.cuzic1@skole.hr" userId="df63c021-0675-4d8c-a9d6-36d6c01b34a5" providerId="ADAL" clId="{2F6D33CE-22CC-4796-ACE0-76102D590377}" dt="2019-09-02T06:17:49.701" v="338" actId="26606"/>
          <ac:spMkLst>
            <pc:docMk/>
            <pc:sldMk cId="1042441614" sldId="265"/>
            <ac:spMk id="13" creationId="{823AC064-BC96-4F32-8AE1-B2FD38754823}"/>
          </ac:spMkLst>
        </pc:spChg>
        <pc:picChg chg="add mod">
          <ac:chgData name="ivan.cuzic1@skole.hr" userId="df63c021-0675-4d8c-a9d6-36d6c01b34a5" providerId="ADAL" clId="{2F6D33CE-22CC-4796-ACE0-76102D590377}" dt="2019-09-02T06:17:59.091" v="339" actId="27614"/>
          <ac:picMkLst>
            <pc:docMk/>
            <pc:sldMk cId="1042441614" sldId="265"/>
            <ac:picMk id="5" creationId="{372D6B3C-C247-466B-9085-C5771B798328}"/>
          </ac:picMkLst>
        </pc:picChg>
        <pc:cxnChg chg="add">
          <ac:chgData name="ivan.cuzic1@skole.hr" userId="df63c021-0675-4d8c-a9d6-36d6c01b34a5" providerId="ADAL" clId="{2F6D33CE-22CC-4796-ACE0-76102D590377}" dt="2019-09-02T06:17:49.701" v="338" actId="26606"/>
          <ac:cxnSpMkLst>
            <pc:docMk/>
            <pc:sldMk cId="1042441614" sldId="265"/>
            <ac:cxnSpMk id="12" creationId="{7E7C77BC-7138-40B1-A15B-20F57A494629}"/>
          </ac:cxnSpMkLst>
        </pc:cxnChg>
      </pc:sldChg>
      <pc:sldChg chg="addSp modSp add del mod setBg">
        <pc:chgData name="ivan.cuzic1@skole.hr" userId="df63c021-0675-4d8c-a9d6-36d6c01b34a5" providerId="ADAL" clId="{2F6D33CE-22CC-4796-ACE0-76102D590377}" dt="2019-09-02T20:57:48.135" v="555" actId="2696"/>
        <pc:sldMkLst>
          <pc:docMk/>
          <pc:sldMk cId="1357550256" sldId="266"/>
        </pc:sldMkLst>
        <pc:spChg chg="mod">
          <ac:chgData name="ivan.cuzic1@skole.hr" userId="df63c021-0675-4d8c-a9d6-36d6c01b34a5" providerId="ADAL" clId="{2F6D33CE-22CC-4796-ACE0-76102D590377}" dt="2019-09-02T06:22:31.066" v="358" actId="255"/>
          <ac:spMkLst>
            <pc:docMk/>
            <pc:sldMk cId="1357550256" sldId="266"/>
            <ac:spMk id="2" creationId="{12696991-43A9-45D6-AE1E-780D0F59CDF0}"/>
          </ac:spMkLst>
        </pc:spChg>
        <pc:spChg chg="mod">
          <ac:chgData name="ivan.cuzic1@skole.hr" userId="df63c021-0675-4d8c-a9d6-36d6c01b34a5" providerId="ADAL" clId="{2F6D33CE-22CC-4796-ACE0-76102D590377}" dt="2019-09-02T06:22:25.770" v="357" actId="255"/>
          <ac:spMkLst>
            <pc:docMk/>
            <pc:sldMk cId="1357550256" sldId="266"/>
            <ac:spMk id="3" creationId="{D2396F21-DE54-4977-9EF7-6D551F25865E}"/>
          </ac:spMkLst>
        </pc:spChg>
        <pc:spChg chg="add">
          <ac:chgData name="ivan.cuzic1@skole.hr" userId="df63c021-0675-4d8c-a9d6-36d6c01b34a5" providerId="ADAL" clId="{2F6D33CE-22CC-4796-ACE0-76102D590377}" dt="2019-09-02T06:22:02.630" v="344" actId="26606"/>
          <ac:spMkLst>
            <pc:docMk/>
            <pc:sldMk cId="1357550256" sldId="266"/>
            <ac:spMk id="9" creationId="{3CD9DF72-87A3-404E-A828-84CBF11A8303}"/>
          </ac:spMkLst>
        </pc:spChg>
        <pc:picChg chg="add mod ord">
          <ac:chgData name="ivan.cuzic1@skole.hr" userId="df63c021-0675-4d8c-a9d6-36d6c01b34a5" providerId="ADAL" clId="{2F6D33CE-22CC-4796-ACE0-76102D590377}" dt="2019-09-02T06:22:02.630" v="344" actId="26606"/>
          <ac:picMkLst>
            <pc:docMk/>
            <pc:sldMk cId="1357550256" sldId="266"/>
            <ac:picMk id="4" creationId="{7D1A124A-1C2D-4903-894F-B6F9F656C961}"/>
          </ac:picMkLst>
        </pc:picChg>
        <pc:cxnChg chg="add">
          <ac:chgData name="ivan.cuzic1@skole.hr" userId="df63c021-0675-4d8c-a9d6-36d6c01b34a5" providerId="ADAL" clId="{2F6D33CE-22CC-4796-ACE0-76102D590377}" dt="2019-09-02T06:22:02.630" v="344" actId="26606"/>
          <ac:cxnSpMkLst>
            <pc:docMk/>
            <pc:sldMk cId="1357550256" sldId="266"/>
            <ac:cxnSpMk id="11" creationId="{20E3A342-4D61-4E3F-AF90-1AB42AEB96CC}"/>
          </ac:cxnSpMkLst>
        </pc:cxnChg>
      </pc:sldChg>
      <pc:sldChg chg="addSp delSp modSp add del mod setBg setClrOvrMap">
        <pc:chgData name="ivan.cuzic1@skole.hr" userId="df63c021-0675-4d8c-a9d6-36d6c01b34a5" providerId="ADAL" clId="{2F6D33CE-22CC-4796-ACE0-76102D590377}" dt="2019-09-02T20:57:49.031" v="556" actId="2696"/>
        <pc:sldMkLst>
          <pc:docMk/>
          <pc:sldMk cId="1615535888" sldId="267"/>
        </pc:sldMkLst>
        <pc:spChg chg="mod">
          <ac:chgData name="ivan.cuzic1@skole.hr" userId="df63c021-0675-4d8c-a9d6-36d6c01b34a5" providerId="ADAL" clId="{2F6D33CE-22CC-4796-ACE0-76102D590377}" dt="2019-09-02T06:26:17.214" v="394" actId="26606"/>
          <ac:spMkLst>
            <pc:docMk/>
            <pc:sldMk cId="1615535888" sldId="267"/>
            <ac:spMk id="2" creationId="{B2940164-361C-4BC2-A46E-7C0A3735C046}"/>
          </ac:spMkLst>
        </pc:spChg>
        <pc:spChg chg="del mod ord">
          <ac:chgData name="ivan.cuzic1@skole.hr" userId="df63c021-0675-4d8c-a9d6-36d6c01b34a5" providerId="ADAL" clId="{2F6D33CE-22CC-4796-ACE0-76102D590377}" dt="2019-09-02T06:26:17.214" v="394" actId="26606"/>
          <ac:spMkLst>
            <pc:docMk/>
            <pc:sldMk cId="1615535888" sldId="267"/>
            <ac:spMk id="3" creationId="{08D351C5-3FB5-40BA-8B99-BDCFFD35632B}"/>
          </ac:spMkLst>
        </pc:spChg>
        <pc:spChg chg="add">
          <ac:chgData name="ivan.cuzic1@skole.hr" userId="df63c021-0675-4d8c-a9d6-36d6c01b34a5" providerId="ADAL" clId="{2F6D33CE-22CC-4796-ACE0-76102D590377}" dt="2019-09-02T06:26:17.214" v="394" actId="26606"/>
          <ac:spMkLst>
            <pc:docMk/>
            <pc:sldMk cId="1615535888" sldId="267"/>
            <ac:spMk id="8" creationId="{42A5316D-ED2F-4F89-B4B4-8D9240B1A348}"/>
          </ac:spMkLst>
        </pc:spChg>
        <pc:spChg chg="add del">
          <ac:chgData name="ivan.cuzic1@skole.hr" userId="df63c021-0675-4d8c-a9d6-36d6c01b34a5" providerId="ADAL" clId="{2F6D33CE-22CC-4796-ACE0-76102D590377}" dt="2019-09-02T06:25:08.639" v="389" actId="26606"/>
          <ac:spMkLst>
            <pc:docMk/>
            <pc:sldMk cId="1615535888" sldId="267"/>
            <ac:spMk id="10" creationId="{56C20283-73E0-40EC-8AD8-057F581F64C2}"/>
          </ac:spMkLst>
        </pc:spChg>
        <pc:spChg chg="add del">
          <ac:chgData name="ivan.cuzic1@skole.hr" userId="df63c021-0675-4d8c-a9d6-36d6c01b34a5" providerId="ADAL" clId="{2F6D33CE-22CC-4796-ACE0-76102D590377}" dt="2019-09-02T06:25:08.639" v="389" actId="26606"/>
          <ac:spMkLst>
            <pc:docMk/>
            <pc:sldMk cId="1615535888" sldId="267"/>
            <ac:spMk id="12" creationId="{3FCC729B-E528-40C3-82D3-BA4375575E87}"/>
          </ac:spMkLst>
        </pc:spChg>
        <pc:spChg chg="add del">
          <ac:chgData name="ivan.cuzic1@skole.hr" userId="df63c021-0675-4d8c-a9d6-36d6c01b34a5" providerId="ADAL" clId="{2F6D33CE-22CC-4796-ACE0-76102D590377}" dt="2019-09-02T06:25:08.639" v="389" actId="26606"/>
          <ac:spMkLst>
            <pc:docMk/>
            <pc:sldMk cId="1615535888" sldId="267"/>
            <ac:spMk id="14" creationId="{58F1FB8D-1842-4A04-998D-6CF047AB2790}"/>
          </ac:spMkLst>
        </pc:spChg>
        <pc:graphicFrameChg chg="add">
          <ac:chgData name="ivan.cuzic1@skole.hr" userId="df63c021-0675-4d8c-a9d6-36d6c01b34a5" providerId="ADAL" clId="{2F6D33CE-22CC-4796-ACE0-76102D590377}" dt="2019-09-02T06:26:17.214" v="394" actId="26606"/>
          <ac:graphicFrameMkLst>
            <pc:docMk/>
            <pc:sldMk cId="1615535888" sldId="267"/>
            <ac:graphicFrameMk id="7" creationId="{E6756975-8B51-4629-AA6E-677412098E4F}"/>
          </ac:graphicFrameMkLst>
        </pc:graphicFrameChg>
        <pc:picChg chg="add mod">
          <ac:chgData name="ivan.cuzic1@skole.hr" userId="df63c021-0675-4d8c-a9d6-36d6c01b34a5" providerId="ADAL" clId="{2F6D33CE-22CC-4796-ACE0-76102D590377}" dt="2019-09-02T06:25:39.747" v="392" actId="1076"/>
          <ac:picMkLst>
            <pc:docMk/>
            <pc:sldMk cId="1615535888" sldId="267"/>
            <ac:picMk id="5" creationId="{37D63304-678B-45FD-AFE6-06D857EECB78}"/>
          </ac:picMkLst>
        </pc:picChg>
        <pc:cxnChg chg="add del">
          <ac:chgData name="ivan.cuzic1@skole.hr" userId="df63c021-0675-4d8c-a9d6-36d6c01b34a5" providerId="ADAL" clId="{2F6D33CE-22CC-4796-ACE0-76102D590377}" dt="2019-09-02T06:25:35.060" v="391" actId="26606"/>
          <ac:cxnSpMkLst>
            <pc:docMk/>
            <pc:sldMk cId="1615535888" sldId="267"/>
            <ac:cxnSpMk id="16" creationId="{A7F400EE-A8A5-48AF-B4D6-291B52C6F0B0}"/>
          </ac:cxnSpMkLst>
        </pc:cxnChg>
      </pc:sldChg>
      <pc:sldChg chg="addSp delSp modSp add del mod setBg modAnim">
        <pc:chgData name="ivan.cuzic1@skole.hr" userId="df63c021-0675-4d8c-a9d6-36d6c01b34a5" providerId="ADAL" clId="{2F6D33CE-22CC-4796-ACE0-76102D590377}" dt="2019-09-02T20:57:50.106" v="557" actId="2696"/>
        <pc:sldMkLst>
          <pc:docMk/>
          <pc:sldMk cId="837904477" sldId="268"/>
        </pc:sldMkLst>
        <pc:spChg chg="mod">
          <ac:chgData name="ivan.cuzic1@skole.hr" userId="df63c021-0675-4d8c-a9d6-36d6c01b34a5" providerId="ADAL" clId="{2F6D33CE-22CC-4796-ACE0-76102D590377}" dt="2019-09-02T06:27:00.150" v="417" actId="26606"/>
          <ac:spMkLst>
            <pc:docMk/>
            <pc:sldMk cId="837904477" sldId="268"/>
            <ac:spMk id="2" creationId="{7FDF60BA-DB12-4E44-A75C-F12CAF15EA49}"/>
          </ac:spMkLst>
        </pc:spChg>
        <pc:spChg chg="del">
          <ac:chgData name="ivan.cuzic1@skole.hr" userId="df63c021-0675-4d8c-a9d6-36d6c01b34a5" providerId="ADAL" clId="{2F6D33CE-22CC-4796-ACE0-76102D590377}" dt="2019-09-02T06:26:42.510" v="397"/>
          <ac:spMkLst>
            <pc:docMk/>
            <pc:sldMk cId="837904477" sldId="268"/>
            <ac:spMk id="3" creationId="{E5AB01D1-8869-47C6-A07F-F382BE39D60D}"/>
          </ac:spMkLst>
        </pc:spChg>
        <pc:spChg chg="add">
          <ac:chgData name="ivan.cuzic1@skole.hr" userId="df63c021-0675-4d8c-a9d6-36d6c01b34a5" providerId="ADAL" clId="{2F6D33CE-22CC-4796-ACE0-76102D590377}" dt="2019-09-02T06:27:00.150" v="417" actId="26606"/>
          <ac:spMkLst>
            <pc:docMk/>
            <pc:sldMk cId="837904477" sldId="268"/>
            <ac:spMk id="9" creationId="{823AC064-BC96-4F32-8AE1-B2FD38754823}"/>
          </ac:spMkLst>
        </pc:spChg>
        <pc:picChg chg="add mod">
          <ac:chgData name="ivan.cuzic1@skole.hr" userId="df63c021-0675-4d8c-a9d6-36d6c01b34a5" providerId="ADAL" clId="{2F6D33CE-22CC-4796-ACE0-76102D590377}" dt="2019-09-02T06:27:00.150" v="417" actId="26606"/>
          <ac:picMkLst>
            <pc:docMk/>
            <pc:sldMk cId="837904477" sldId="268"/>
            <ac:picMk id="4" creationId="{B11ADB98-39F2-41CE-B6F2-6528CD6BC951}"/>
          </ac:picMkLst>
        </pc:picChg>
        <pc:cxnChg chg="add">
          <ac:chgData name="ivan.cuzic1@skole.hr" userId="df63c021-0675-4d8c-a9d6-36d6c01b34a5" providerId="ADAL" clId="{2F6D33CE-22CC-4796-ACE0-76102D590377}" dt="2019-09-02T06:27:00.150" v="417" actId="26606"/>
          <ac:cxnSpMkLst>
            <pc:docMk/>
            <pc:sldMk cId="837904477" sldId="268"/>
            <ac:cxnSpMk id="11" creationId="{7E7C77BC-7138-40B1-A15B-20F57A494629}"/>
          </ac:cxnSpMkLst>
        </pc:cxnChg>
      </pc:sldChg>
      <pc:sldChg chg="addSp delSp modSp add del mod setBg">
        <pc:chgData name="ivan.cuzic1@skole.hr" userId="df63c021-0675-4d8c-a9d6-36d6c01b34a5" providerId="ADAL" clId="{2F6D33CE-22CC-4796-ACE0-76102D590377}" dt="2019-09-02T20:57:51.338" v="558" actId="2696"/>
        <pc:sldMkLst>
          <pc:docMk/>
          <pc:sldMk cId="3636063287" sldId="269"/>
        </pc:sldMkLst>
        <pc:spChg chg="mod">
          <ac:chgData name="ivan.cuzic1@skole.hr" userId="df63c021-0675-4d8c-a9d6-36d6c01b34a5" providerId="ADAL" clId="{2F6D33CE-22CC-4796-ACE0-76102D590377}" dt="2019-09-02T06:38:02.943" v="483" actId="1076"/>
          <ac:spMkLst>
            <pc:docMk/>
            <pc:sldMk cId="3636063287" sldId="269"/>
            <ac:spMk id="2" creationId="{BDE2FA61-CD13-4554-A6DB-B98A6618B4B1}"/>
          </ac:spMkLst>
        </pc:spChg>
        <pc:spChg chg="add del mod">
          <ac:chgData name="ivan.cuzic1@skole.hr" userId="df63c021-0675-4d8c-a9d6-36d6c01b34a5" providerId="ADAL" clId="{2F6D33CE-22CC-4796-ACE0-76102D590377}" dt="2019-09-02T06:32:42.314" v="448" actId="26606"/>
          <ac:spMkLst>
            <pc:docMk/>
            <pc:sldMk cId="3636063287" sldId="269"/>
            <ac:spMk id="3" creationId="{698753A4-B35B-448C-8143-0537F026B62D}"/>
          </ac:spMkLst>
        </pc:spChg>
        <pc:spChg chg="add del">
          <ac:chgData name="ivan.cuzic1@skole.hr" userId="df63c021-0675-4d8c-a9d6-36d6c01b34a5" providerId="ADAL" clId="{2F6D33CE-22CC-4796-ACE0-76102D590377}" dt="2019-09-02T06:32:42.251" v="447" actId="26606"/>
          <ac:spMkLst>
            <pc:docMk/>
            <pc:sldMk cId="3636063287" sldId="269"/>
            <ac:spMk id="10" creationId="{42A5316D-ED2F-4F89-B4B4-8D9240B1A348}"/>
          </ac:spMkLst>
        </pc:spChg>
        <pc:spChg chg="add del">
          <ac:chgData name="ivan.cuzic1@skole.hr" userId="df63c021-0675-4d8c-a9d6-36d6c01b34a5" providerId="ADAL" clId="{2F6D33CE-22CC-4796-ACE0-76102D590377}" dt="2019-09-02T06:35:13.262" v="462" actId="26606"/>
          <ac:spMkLst>
            <pc:docMk/>
            <pc:sldMk cId="3636063287" sldId="269"/>
            <ac:spMk id="19" creationId="{42285737-90EE-47DC-AC80-8AE156B11969}"/>
          </ac:spMkLst>
        </pc:spChg>
        <pc:spChg chg="add del">
          <ac:chgData name="ivan.cuzic1@skole.hr" userId="df63c021-0675-4d8c-a9d6-36d6c01b34a5" providerId="ADAL" clId="{2F6D33CE-22CC-4796-ACE0-76102D590377}" dt="2019-09-02T06:35:13.246" v="461" actId="26606"/>
          <ac:spMkLst>
            <pc:docMk/>
            <pc:sldMk cId="3636063287" sldId="269"/>
            <ac:spMk id="25" creationId="{4038CB10-1F5C-4D54-9DF7-12586DE5B007}"/>
          </ac:spMkLst>
        </pc:spChg>
        <pc:spChg chg="add del">
          <ac:chgData name="ivan.cuzic1@skole.hr" userId="df63c021-0675-4d8c-a9d6-36d6c01b34a5" providerId="ADAL" clId="{2F6D33CE-22CC-4796-ACE0-76102D590377}" dt="2019-09-02T06:35:13.246" v="461" actId="26606"/>
          <ac:spMkLst>
            <pc:docMk/>
            <pc:sldMk cId="3636063287" sldId="269"/>
            <ac:spMk id="27" creationId="{73ED6512-6858-4552-B699-9A97FE9A4EA2}"/>
          </ac:spMkLst>
        </pc:spChg>
        <pc:grpChg chg="add del">
          <ac:chgData name="ivan.cuzic1@skole.hr" userId="df63c021-0675-4d8c-a9d6-36d6c01b34a5" providerId="ADAL" clId="{2F6D33CE-22CC-4796-ACE0-76102D590377}" dt="2019-09-02T06:35:13.262" v="462" actId="26606"/>
          <ac:grpSpMkLst>
            <pc:docMk/>
            <pc:sldMk cId="3636063287" sldId="269"/>
            <ac:grpSpMk id="12" creationId="{B57BDC17-F1B3-455F-BBF1-680AA1F25C06}"/>
          </ac:grpSpMkLst>
        </pc:grpChg>
        <pc:graphicFrameChg chg="add del">
          <ac:chgData name="ivan.cuzic1@skole.hr" userId="df63c021-0675-4d8c-a9d6-36d6c01b34a5" providerId="ADAL" clId="{2F6D33CE-22CC-4796-ACE0-76102D590377}" dt="2019-09-02T06:32:42.251" v="447" actId="26606"/>
          <ac:graphicFrameMkLst>
            <pc:docMk/>
            <pc:sldMk cId="3636063287" sldId="269"/>
            <ac:graphicFrameMk id="5" creationId="{A5B04495-2FFA-423D-A96A-105FCDFC5B05}"/>
          </ac:graphicFrameMkLst>
        </pc:graphicFrameChg>
        <pc:graphicFrameChg chg="add mod ord modGraphic">
          <ac:chgData name="ivan.cuzic1@skole.hr" userId="df63c021-0675-4d8c-a9d6-36d6c01b34a5" providerId="ADAL" clId="{2F6D33CE-22CC-4796-ACE0-76102D590377}" dt="2019-09-02T06:38:05.349" v="484" actId="1076"/>
          <ac:graphicFrameMkLst>
            <pc:docMk/>
            <pc:sldMk cId="3636063287" sldId="269"/>
            <ac:graphicFrameMk id="20" creationId="{FA0DABFA-0B59-489C-A722-33CBDB088050}"/>
          </ac:graphicFrameMkLst>
        </pc:graphicFrameChg>
        <pc:picChg chg="add mod">
          <ac:chgData name="ivan.cuzic1@skole.hr" userId="df63c021-0675-4d8c-a9d6-36d6c01b34a5" providerId="ADAL" clId="{2F6D33CE-22CC-4796-ACE0-76102D590377}" dt="2019-09-02T06:36:11.322" v="466" actId="26606"/>
          <ac:picMkLst>
            <pc:docMk/>
            <pc:sldMk cId="3636063287" sldId="269"/>
            <ac:picMk id="6" creationId="{AD273FA8-A41B-4E56-BC20-B1AB5688DD5D}"/>
          </ac:picMkLst>
        </pc:picChg>
        <pc:cxnChg chg="add del">
          <ac:chgData name="ivan.cuzic1@skole.hr" userId="df63c021-0675-4d8c-a9d6-36d6c01b34a5" providerId="ADAL" clId="{2F6D33CE-22CC-4796-ACE0-76102D590377}" dt="2019-09-02T06:36:11.322" v="466" actId="26606"/>
          <ac:cxnSpMkLst>
            <pc:docMk/>
            <pc:sldMk cId="3636063287" sldId="269"/>
            <ac:cxnSpMk id="22" creationId="{A7F400EE-A8A5-48AF-B4D6-291B52C6F0B0}"/>
          </ac:cxnSpMkLst>
        </pc:cxnChg>
      </pc:sldChg>
      <pc:sldChg chg="addSp delSp modSp add del mod setBg">
        <pc:chgData name="ivan.cuzic1@skole.hr" userId="df63c021-0675-4d8c-a9d6-36d6c01b34a5" providerId="ADAL" clId="{2F6D33CE-22CC-4796-ACE0-76102D590377}" dt="2019-09-02T06:35:31.402" v="463" actId="2696"/>
        <pc:sldMkLst>
          <pc:docMk/>
          <pc:sldMk cId="2237454440" sldId="270"/>
        </pc:sldMkLst>
        <pc:spChg chg="mod ord">
          <ac:chgData name="ivan.cuzic1@skole.hr" userId="df63c021-0675-4d8c-a9d6-36d6c01b34a5" providerId="ADAL" clId="{2F6D33CE-22CC-4796-ACE0-76102D590377}" dt="2019-09-02T06:33:35.218" v="454" actId="26606"/>
          <ac:spMkLst>
            <pc:docMk/>
            <pc:sldMk cId="2237454440" sldId="270"/>
            <ac:spMk id="2" creationId="{53CA0E9E-D47F-4425-9E08-AACDFA460ADD}"/>
          </ac:spMkLst>
        </pc:spChg>
        <pc:spChg chg="del">
          <ac:chgData name="ivan.cuzic1@skole.hr" userId="df63c021-0675-4d8c-a9d6-36d6c01b34a5" providerId="ADAL" clId="{2F6D33CE-22CC-4796-ACE0-76102D590377}" dt="2019-09-02T06:33:22.719" v="451"/>
          <ac:spMkLst>
            <pc:docMk/>
            <pc:sldMk cId="2237454440" sldId="270"/>
            <ac:spMk id="3" creationId="{AAF19AD3-E5CF-4D3D-91C3-9CB96A7733FD}"/>
          </ac:spMkLst>
        </pc:spChg>
        <pc:spChg chg="add">
          <ac:chgData name="ivan.cuzic1@skole.hr" userId="df63c021-0675-4d8c-a9d6-36d6c01b34a5" providerId="ADAL" clId="{2F6D33CE-22CC-4796-ACE0-76102D590377}" dt="2019-09-02T06:33:35.218" v="454" actId="26606"/>
          <ac:spMkLst>
            <pc:docMk/>
            <pc:sldMk cId="2237454440" sldId="270"/>
            <ac:spMk id="10" creationId="{87CC2527-562A-4F69-B487-4371E5B243E7}"/>
          </ac:spMkLst>
        </pc:spChg>
        <pc:picChg chg="add mod">
          <ac:chgData name="ivan.cuzic1@skole.hr" userId="df63c021-0675-4d8c-a9d6-36d6c01b34a5" providerId="ADAL" clId="{2F6D33CE-22CC-4796-ACE0-76102D590377}" dt="2019-09-02T06:33:35.218" v="454" actId="26606"/>
          <ac:picMkLst>
            <pc:docMk/>
            <pc:sldMk cId="2237454440" sldId="270"/>
            <ac:picMk id="5" creationId="{753EBC23-9680-4936-BB6A-490F31545A1E}"/>
          </ac:picMkLst>
        </pc:picChg>
        <pc:cxnChg chg="add">
          <ac:chgData name="ivan.cuzic1@skole.hr" userId="df63c021-0675-4d8c-a9d6-36d6c01b34a5" providerId="ADAL" clId="{2F6D33CE-22CC-4796-ACE0-76102D590377}" dt="2019-09-02T06:33:35.218" v="454" actId="26606"/>
          <ac:cxnSpMkLst>
            <pc:docMk/>
            <pc:sldMk cId="2237454440" sldId="270"/>
            <ac:cxnSpMk id="12" creationId="{BCDAEC91-5BCE-4B55-9CC0-43EF94CB734B}"/>
          </ac:cxnSpMkLst>
        </pc:cxnChg>
      </pc:sldChg>
    </pc:docChg>
  </pc:docChgLst>
  <pc:docChgLst>
    <pc:chgData name="ivan.cuzic1@skole.hr" userId="df63c021-0675-4d8c-a9d6-36d6c01b34a5" providerId="ADAL" clId="{9BC2D499-C6E4-4C4F-95D3-85E7C701D6D0}"/>
    <pc:docChg chg="undo custSel mod addSld delSld modSld">
      <pc:chgData name="ivan.cuzic1@skole.hr" userId="df63c021-0675-4d8c-a9d6-36d6c01b34a5" providerId="ADAL" clId="{9BC2D499-C6E4-4C4F-95D3-85E7C701D6D0}" dt="2019-09-22T19:07:41.575" v="1822" actId="20577"/>
      <pc:docMkLst>
        <pc:docMk/>
      </pc:docMkLst>
      <pc:sldChg chg="modSp">
        <pc:chgData name="ivan.cuzic1@skole.hr" userId="df63c021-0675-4d8c-a9d6-36d6c01b34a5" providerId="ADAL" clId="{9BC2D499-C6E4-4C4F-95D3-85E7C701D6D0}" dt="2019-09-22T12:02:28.681" v="21" actId="20577"/>
        <pc:sldMkLst>
          <pc:docMk/>
          <pc:sldMk cId="2959175408" sldId="256"/>
        </pc:sldMkLst>
        <pc:spChg chg="mod">
          <ac:chgData name="ivan.cuzic1@skole.hr" userId="df63c021-0675-4d8c-a9d6-36d6c01b34a5" providerId="ADAL" clId="{9BC2D499-C6E4-4C4F-95D3-85E7C701D6D0}" dt="2019-09-22T12:02:28.681" v="21" actId="20577"/>
          <ac:spMkLst>
            <pc:docMk/>
            <pc:sldMk cId="2959175408" sldId="256"/>
            <ac:spMk id="2" creationId="{00000000-0000-0000-0000-000000000000}"/>
          </ac:spMkLst>
        </pc:spChg>
      </pc:sldChg>
      <pc:sldChg chg="del">
        <pc:chgData name="ivan.cuzic1@skole.hr" userId="df63c021-0675-4d8c-a9d6-36d6c01b34a5" providerId="ADAL" clId="{9BC2D499-C6E4-4C4F-95D3-85E7C701D6D0}" dt="2019-09-22T12:02:35.821" v="22" actId="2696"/>
        <pc:sldMkLst>
          <pc:docMk/>
          <pc:sldMk cId="3418211608" sldId="257"/>
        </pc:sldMkLst>
      </pc:sldChg>
      <pc:sldChg chg="del">
        <pc:chgData name="ivan.cuzic1@skole.hr" userId="df63c021-0675-4d8c-a9d6-36d6c01b34a5" providerId="ADAL" clId="{9BC2D499-C6E4-4C4F-95D3-85E7C701D6D0}" dt="2019-09-22T12:02:38.853" v="23" actId="2696"/>
        <pc:sldMkLst>
          <pc:docMk/>
          <pc:sldMk cId="1262093710" sldId="258"/>
        </pc:sldMkLst>
      </pc:sldChg>
      <pc:sldChg chg="del">
        <pc:chgData name="ivan.cuzic1@skole.hr" userId="df63c021-0675-4d8c-a9d6-36d6c01b34a5" providerId="ADAL" clId="{9BC2D499-C6E4-4C4F-95D3-85E7C701D6D0}" dt="2019-09-22T12:02:40.228" v="24" actId="2696"/>
        <pc:sldMkLst>
          <pc:docMk/>
          <pc:sldMk cId="1003274742" sldId="259"/>
        </pc:sldMkLst>
      </pc:sldChg>
      <pc:sldChg chg="del">
        <pc:chgData name="ivan.cuzic1@skole.hr" userId="df63c021-0675-4d8c-a9d6-36d6c01b34a5" providerId="ADAL" clId="{9BC2D499-C6E4-4C4F-95D3-85E7C701D6D0}" dt="2019-09-22T12:02:41.118" v="25" actId="2696"/>
        <pc:sldMkLst>
          <pc:docMk/>
          <pc:sldMk cId="2797622438" sldId="260"/>
        </pc:sldMkLst>
      </pc:sldChg>
      <pc:sldChg chg="del">
        <pc:chgData name="ivan.cuzic1@skole.hr" userId="df63c021-0675-4d8c-a9d6-36d6c01b34a5" providerId="ADAL" clId="{9BC2D499-C6E4-4C4F-95D3-85E7C701D6D0}" dt="2019-09-22T12:02:42.602" v="26" actId="2696"/>
        <pc:sldMkLst>
          <pc:docMk/>
          <pc:sldMk cId="2364620808" sldId="261"/>
        </pc:sldMkLst>
      </pc:sldChg>
      <pc:sldChg chg="del">
        <pc:chgData name="ivan.cuzic1@skole.hr" userId="df63c021-0675-4d8c-a9d6-36d6c01b34a5" providerId="ADAL" clId="{9BC2D499-C6E4-4C4F-95D3-85E7C701D6D0}" dt="2019-09-22T12:02:49.180" v="27" actId="2696"/>
        <pc:sldMkLst>
          <pc:docMk/>
          <pc:sldMk cId="3662881413" sldId="262"/>
        </pc:sldMkLst>
      </pc:sldChg>
      <pc:sldChg chg="del">
        <pc:chgData name="ivan.cuzic1@skole.hr" userId="df63c021-0675-4d8c-a9d6-36d6c01b34a5" providerId="ADAL" clId="{9BC2D499-C6E4-4C4F-95D3-85E7C701D6D0}" dt="2019-09-22T12:04:24.505" v="28" actId="2696"/>
        <pc:sldMkLst>
          <pc:docMk/>
          <pc:sldMk cId="2857099435" sldId="263"/>
        </pc:sldMkLst>
      </pc:sldChg>
      <pc:sldChg chg="del">
        <pc:chgData name="ivan.cuzic1@skole.hr" userId="df63c021-0675-4d8c-a9d6-36d6c01b34a5" providerId="ADAL" clId="{9BC2D499-C6E4-4C4F-95D3-85E7C701D6D0}" dt="2019-09-22T12:34:20.193" v="380" actId="2696"/>
        <pc:sldMkLst>
          <pc:docMk/>
          <pc:sldMk cId="1786712258" sldId="264"/>
        </pc:sldMkLst>
      </pc:sldChg>
      <pc:sldChg chg="addSp delSp modSp modNotesTx">
        <pc:chgData name="ivan.cuzic1@skole.hr" userId="df63c021-0675-4d8c-a9d6-36d6c01b34a5" providerId="ADAL" clId="{9BC2D499-C6E4-4C4F-95D3-85E7C701D6D0}" dt="2019-09-22T19:06:27.734" v="1815" actId="20577"/>
        <pc:sldMkLst>
          <pc:docMk/>
          <pc:sldMk cId="2592953981" sldId="265"/>
        </pc:sldMkLst>
        <pc:spChg chg="mod">
          <ac:chgData name="ivan.cuzic1@skole.hr" userId="df63c021-0675-4d8c-a9d6-36d6c01b34a5" providerId="ADAL" clId="{9BC2D499-C6E4-4C4F-95D3-85E7C701D6D0}" dt="2019-09-22T12:33:25.820" v="374" actId="26606"/>
          <ac:spMkLst>
            <pc:docMk/>
            <pc:sldMk cId="2592953981" sldId="265"/>
            <ac:spMk id="2" creationId="{5F052B4C-057A-406A-B548-5F1936ABCEDD}"/>
          </ac:spMkLst>
        </pc:spChg>
        <pc:spChg chg="add del mod">
          <ac:chgData name="ivan.cuzic1@skole.hr" userId="df63c021-0675-4d8c-a9d6-36d6c01b34a5" providerId="ADAL" clId="{9BC2D499-C6E4-4C4F-95D3-85E7C701D6D0}" dt="2019-09-22T12:33:25.820" v="374" actId="26606"/>
          <ac:spMkLst>
            <pc:docMk/>
            <pc:sldMk cId="2592953981" sldId="265"/>
            <ac:spMk id="4" creationId="{7C660758-D506-43C5-99BA-493350B21F33}"/>
          </ac:spMkLst>
        </pc:spChg>
        <pc:spChg chg="del">
          <ac:chgData name="ivan.cuzic1@skole.hr" userId="df63c021-0675-4d8c-a9d6-36d6c01b34a5" providerId="ADAL" clId="{9BC2D499-C6E4-4C4F-95D3-85E7C701D6D0}" dt="2019-09-22T12:33:25.820" v="374" actId="26606"/>
          <ac:spMkLst>
            <pc:docMk/>
            <pc:sldMk cId="2592953981" sldId="265"/>
            <ac:spMk id="10" creationId="{823AC064-BC96-4F32-8AE1-B2FD38754823}"/>
          </ac:spMkLst>
        </pc:spChg>
        <pc:spChg chg="add del">
          <ac:chgData name="ivan.cuzic1@skole.hr" userId="df63c021-0675-4d8c-a9d6-36d6c01b34a5" providerId="ADAL" clId="{9BC2D499-C6E4-4C4F-95D3-85E7C701D6D0}" dt="2019-09-22T12:36:52.344" v="482" actId="26606"/>
          <ac:spMkLst>
            <pc:docMk/>
            <pc:sldMk cId="2592953981" sldId="265"/>
            <ac:spMk id="19" creationId="{46C2E80F-49A6-4372-B103-219D417A55ED}"/>
          </ac:spMkLst>
        </pc:spChg>
        <pc:spChg chg="add">
          <ac:chgData name="ivan.cuzic1@skole.hr" userId="df63c021-0675-4d8c-a9d6-36d6c01b34a5" providerId="ADAL" clId="{9BC2D499-C6E4-4C4F-95D3-85E7C701D6D0}" dt="2019-09-22T12:36:52.344" v="482" actId="26606"/>
          <ac:spMkLst>
            <pc:docMk/>
            <pc:sldMk cId="2592953981" sldId="265"/>
            <ac:spMk id="24" creationId="{46C2E80F-49A6-4372-B103-219D417A55ED}"/>
          </ac:spMkLst>
        </pc:spChg>
        <pc:graphicFrameChg chg="add mod modGraphic">
          <ac:chgData name="ivan.cuzic1@skole.hr" userId="df63c021-0675-4d8c-a9d6-36d6c01b34a5" providerId="ADAL" clId="{9BC2D499-C6E4-4C4F-95D3-85E7C701D6D0}" dt="2019-09-22T12:36:52.344" v="482" actId="26606"/>
          <ac:graphicFrameMkLst>
            <pc:docMk/>
            <pc:sldMk cId="2592953981" sldId="265"/>
            <ac:graphicFrameMk id="14" creationId="{7DD70699-B9C1-46BC-9884-B9A1E47ECEC5}"/>
          </ac:graphicFrameMkLst>
        </pc:graphicFrameChg>
        <pc:picChg chg="del">
          <ac:chgData name="ivan.cuzic1@skole.hr" userId="df63c021-0675-4d8c-a9d6-36d6c01b34a5" providerId="ADAL" clId="{9BC2D499-C6E4-4C4F-95D3-85E7C701D6D0}" dt="2019-09-22T12:24:31.463" v="46" actId="478"/>
          <ac:picMkLst>
            <pc:docMk/>
            <pc:sldMk cId="2592953981" sldId="265"/>
            <ac:picMk id="5" creationId="{E18901D5-ACAE-45BD-A355-FD6A2F29D613}"/>
          </ac:picMkLst>
        </pc:picChg>
        <pc:cxnChg chg="del">
          <ac:chgData name="ivan.cuzic1@skole.hr" userId="df63c021-0675-4d8c-a9d6-36d6c01b34a5" providerId="ADAL" clId="{9BC2D499-C6E4-4C4F-95D3-85E7C701D6D0}" dt="2019-09-22T12:33:25.820" v="374" actId="26606"/>
          <ac:cxnSpMkLst>
            <pc:docMk/>
            <pc:sldMk cId="2592953981" sldId="265"/>
            <ac:cxnSpMk id="12" creationId="{7E7C77BC-7138-40B1-A15B-20F57A494629}"/>
          </ac:cxnSpMkLst>
        </pc:cxnChg>
      </pc:sldChg>
      <pc:sldChg chg="del">
        <pc:chgData name="ivan.cuzic1@skole.hr" userId="df63c021-0675-4d8c-a9d6-36d6c01b34a5" providerId="ADAL" clId="{9BC2D499-C6E4-4C4F-95D3-85E7C701D6D0}" dt="2019-09-22T12:33:48.600" v="375" actId="2696"/>
        <pc:sldMkLst>
          <pc:docMk/>
          <pc:sldMk cId="2437703997" sldId="266"/>
        </pc:sldMkLst>
      </pc:sldChg>
      <pc:sldChg chg="del">
        <pc:chgData name="ivan.cuzic1@skole.hr" userId="df63c021-0675-4d8c-a9d6-36d6c01b34a5" providerId="ADAL" clId="{9BC2D499-C6E4-4C4F-95D3-85E7C701D6D0}" dt="2019-09-22T12:56:00.437" v="1039" actId="2696"/>
        <pc:sldMkLst>
          <pc:docMk/>
          <pc:sldMk cId="2139339156" sldId="267"/>
        </pc:sldMkLst>
      </pc:sldChg>
      <pc:sldChg chg="modSp">
        <pc:chgData name="ivan.cuzic1@skole.hr" userId="df63c021-0675-4d8c-a9d6-36d6c01b34a5" providerId="ADAL" clId="{9BC2D499-C6E4-4C4F-95D3-85E7C701D6D0}" dt="2019-09-22T13:04:45.424" v="1584" actId="20577"/>
        <pc:sldMkLst>
          <pc:docMk/>
          <pc:sldMk cId="1802258967" sldId="268"/>
        </pc:sldMkLst>
        <pc:graphicFrameChg chg="mod">
          <ac:chgData name="ivan.cuzic1@skole.hr" userId="df63c021-0675-4d8c-a9d6-36d6c01b34a5" providerId="ADAL" clId="{9BC2D499-C6E4-4C4F-95D3-85E7C701D6D0}" dt="2019-09-22T13:04:45.424" v="1584" actId="20577"/>
          <ac:graphicFrameMkLst>
            <pc:docMk/>
            <pc:sldMk cId="1802258967" sldId="268"/>
            <ac:graphicFrameMk id="5" creationId="{E820ED71-87BB-499D-A70D-F595D77F64B6}"/>
          </ac:graphicFrameMkLst>
        </pc:graphicFrameChg>
      </pc:sldChg>
      <pc:sldChg chg="del">
        <pc:chgData name="ivan.cuzic1@skole.hr" userId="df63c021-0675-4d8c-a9d6-36d6c01b34a5" providerId="ADAL" clId="{9BC2D499-C6E4-4C4F-95D3-85E7C701D6D0}" dt="2019-09-22T12:45:43.470" v="978" actId="2696"/>
        <pc:sldMkLst>
          <pc:docMk/>
          <pc:sldMk cId="2217522482" sldId="269"/>
        </pc:sldMkLst>
      </pc:sldChg>
      <pc:sldChg chg="del">
        <pc:chgData name="ivan.cuzic1@skole.hr" userId="df63c021-0675-4d8c-a9d6-36d6c01b34a5" providerId="ADAL" clId="{9BC2D499-C6E4-4C4F-95D3-85E7C701D6D0}" dt="2019-09-22T12:45:40.282" v="977" actId="2696"/>
        <pc:sldMkLst>
          <pc:docMk/>
          <pc:sldMk cId="2331891120" sldId="270"/>
        </pc:sldMkLst>
      </pc:sldChg>
      <pc:sldChg chg="modSp">
        <pc:chgData name="ivan.cuzic1@skole.hr" userId="df63c021-0675-4d8c-a9d6-36d6c01b34a5" providerId="ADAL" clId="{9BC2D499-C6E4-4C4F-95D3-85E7C701D6D0}" dt="2019-09-22T13:07:22.263" v="1750" actId="20577"/>
        <pc:sldMkLst>
          <pc:docMk/>
          <pc:sldMk cId="2914253610" sldId="271"/>
        </pc:sldMkLst>
        <pc:graphicFrameChg chg="mod">
          <ac:chgData name="ivan.cuzic1@skole.hr" userId="df63c021-0675-4d8c-a9d6-36d6c01b34a5" providerId="ADAL" clId="{9BC2D499-C6E4-4C4F-95D3-85E7C701D6D0}" dt="2019-09-22T13:07:22.263" v="1750" actId="20577"/>
          <ac:graphicFrameMkLst>
            <pc:docMk/>
            <pc:sldMk cId="2914253610" sldId="271"/>
            <ac:graphicFrameMk id="5" creationId="{F2A4B3AC-6218-4CD5-A6AF-9E6A61931192}"/>
          </ac:graphicFrameMkLst>
        </pc:graphicFrameChg>
      </pc:sldChg>
      <pc:sldChg chg="addSp delSp modSp add mod setBg">
        <pc:chgData name="ivan.cuzic1@skole.hr" userId="df63c021-0675-4d8c-a9d6-36d6c01b34a5" providerId="ADAL" clId="{9BC2D499-C6E4-4C4F-95D3-85E7C701D6D0}" dt="2019-09-22T12:37:07" v="504" actId="20577"/>
        <pc:sldMkLst>
          <pc:docMk/>
          <pc:sldMk cId="2732930412" sldId="272"/>
        </pc:sldMkLst>
        <pc:spChg chg="mod">
          <ac:chgData name="ivan.cuzic1@skole.hr" userId="df63c021-0675-4d8c-a9d6-36d6c01b34a5" providerId="ADAL" clId="{9BC2D499-C6E4-4C4F-95D3-85E7C701D6D0}" dt="2019-09-22T12:37:07" v="504" actId="20577"/>
          <ac:spMkLst>
            <pc:docMk/>
            <pc:sldMk cId="2732930412" sldId="272"/>
            <ac:spMk id="2" creationId="{4DF2F542-85CE-44BD-B120-CC73B3F8880B}"/>
          </ac:spMkLst>
        </pc:spChg>
        <pc:spChg chg="del mod">
          <ac:chgData name="ivan.cuzic1@skole.hr" userId="df63c021-0675-4d8c-a9d6-36d6c01b34a5" providerId="ADAL" clId="{9BC2D499-C6E4-4C4F-95D3-85E7C701D6D0}" dt="2019-09-22T12:36:10.064" v="481" actId="26606"/>
          <ac:spMkLst>
            <pc:docMk/>
            <pc:sldMk cId="2732930412" sldId="272"/>
            <ac:spMk id="3" creationId="{051E61D8-DA30-464A-AF0E-A56FA1F95563}"/>
          </ac:spMkLst>
        </pc:spChg>
        <pc:spChg chg="add">
          <ac:chgData name="ivan.cuzic1@skole.hr" userId="df63c021-0675-4d8c-a9d6-36d6c01b34a5" providerId="ADAL" clId="{9BC2D499-C6E4-4C4F-95D3-85E7C701D6D0}" dt="2019-09-22T12:36:10.064" v="481" actId="26606"/>
          <ac:spMkLst>
            <pc:docMk/>
            <pc:sldMk cId="2732930412" sldId="272"/>
            <ac:spMk id="10" creationId="{46C2E80F-49A6-4372-B103-219D417A55ED}"/>
          </ac:spMkLst>
        </pc:spChg>
        <pc:graphicFrameChg chg="add">
          <ac:chgData name="ivan.cuzic1@skole.hr" userId="df63c021-0675-4d8c-a9d6-36d6c01b34a5" providerId="ADAL" clId="{9BC2D499-C6E4-4C4F-95D3-85E7C701D6D0}" dt="2019-09-22T12:36:10.064" v="481" actId="26606"/>
          <ac:graphicFrameMkLst>
            <pc:docMk/>
            <pc:sldMk cId="2732930412" sldId="272"/>
            <ac:graphicFrameMk id="5" creationId="{7FD4950D-250D-4F85-BA51-7C29EC63FE8A}"/>
          </ac:graphicFrameMkLst>
        </pc:graphicFrameChg>
      </pc:sldChg>
      <pc:sldChg chg="delSp add del setBg delDesignElem">
        <pc:chgData name="ivan.cuzic1@skole.hr" userId="df63c021-0675-4d8c-a9d6-36d6c01b34a5" providerId="ADAL" clId="{9BC2D499-C6E4-4C4F-95D3-85E7C701D6D0}" dt="2019-09-22T12:34:26.240" v="381" actId="2696"/>
        <pc:sldMkLst>
          <pc:docMk/>
          <pc:sldMk cId="1969182559" sldId="273"/>
        </pc:sldMkLst>
        <pc:spChg chg="del">
          <ac:chgData name="ivan.cuzic1@skole.hr" userId="df63c021-0675-4d8c-a9d6-36d6c01b34a5" providerId="ADAL" clId="{9BC2D499-C6E4-4C4F-95D3-85E7C701D6D0}" dt="2019-09-22T12:34:05.084" v="379"/>
          <ac:spMkLst>
            <pc:docMk/>
            <pc:sldMk cId="1969182559" sldId="273"/>
            <ac:spMk id="10" creationId="{46C2E80F-49A6-4372-B103-219D417A55ED}"/>
          </ac:spMkLst>
        </pc:spChg>
      </pc:sldChg>
      <pc:sldChg chg="addSp modSp add mod setBg modNotesTx">
        <pc:chgData name="ivan.cuzic1@skole.hr" userId="df63c021-0675-4d8c-a9d6-36d6c01b34a5" providerId="ADAL" clId="{9BC2D499-C6E4-4C4F-95D3-85E7C701D6D0}" dt="2019-09-22T12:45:17.299" v="976" actId="20577"/>
        <pc:sldMkLst>
          <pc:docMk/>
          <pc:sldMk cId="2756969865" sldId="273"/>
        </pc:sldMkLst>
        <pc:spChg chg="mod">
          <ac:chgData name="ivan.cuzic1@skole.hr" userId="df63c021-0675-4d8c-a9d6-36d6c01b34a5" providerId="ADAL" clId="{9BC2D499-C6E4-4C4F-95D3-85E7C701D6D0}" dt="2019-09-22T12:43:47.552" v="874" actId="255"/>
          <ac:spMkLst>
            <pc:docMk/>
            <pc:sldMk cId="2756969865" sldId="273"/>
            <ac:spMk id="2" creationId="{DA41094C-B036-4B1F-98D1-20296FC28A35}"/>
          </ac:spMkLst>
        </pc:spChg>
        <pc:spChg chg="mod ord">
          <ac:chgData name="ivan.cuzic1@skole.hr" userId="df63c021-0675-4d8c-a9d6-36d6c01b34a5" providerId="ADAL" clId="{9BC2D499-C6E4-4C4F-95D3-85E7C701D6D0}" dt="2019-09-22T12:43:34.552" v="873" actId="27636"/>
          <ac:spMkLst>
            <pc:docMk/>
            <pc:sldMk cId="2756969865" sldId="273"/>
            <ac:spMk id="3" creationId="{246FBA6F-7233-4EFB-B62D-77ADECB55F15}"/>
          </ac:spMkLst>
        </pc:spChg>
        <pc:picChg chg="add mod">
          <ac:chgData name="ivan.cuzic1@skole.hr" userId="df63c021-0675-4d8c-a9d6-36d6c01b34a5" providerId="ADAL" clId="{9BC2D499-C6E4-4C4F-95D3-85E7C701D6D0}" dt="2019-09-22T12:40:14.276" v="656" actId="26606"/>
          <ac:picMkLst>
            <pc:docMk/>
            <pc:sldMk cId="2756969865" sldId="273"/>
            <ac:picMk id="5" creationId="{7855F504-6A45-4E20-8CC9-4299EC400F84}"/>
          </ac:picMkLst>
        </pc:picChg>
        <pc:cxnChg chg="add">
          <ac:chgData name="ivan.cuzic1@skole.hr" userId="df63c021-0675-4d8c-a9d6-36d6c01b34a5" providerId="ADAL" clId="{9BC2D499-C6E4-4C4F-95D3-85E7C701D6D0}" dt="2019-09-22T12:40:14.276" v="656" actId="26606"/>
          <ac:cxnSpMkLst>
            <pc:docMk/>
            <pc:sldMk cId="2756969865" sldId="273"/>
            <ac:cxnSpMk id="10" creationId="{A7F400EE-A8A5-48AF-B4D6-291B52C6F0B0}"/>
          </ac:cxnSpMkLst>
        </pc:cxnChg>
      </pc:sldChg>
      <pc:sldChg chg="addSp delSp modSp add mod setBg setClrOvrMap">
        <pc:chgData name="ivan.cuzic1@skole.hr" userId="df63c021-0675-4d8c-a9d6-36d6c01b34a5" providerId="ADAL" clId="{9BC2D499-C6E4-4C4F-95D3-85E7C701D6D0}" dt="2019-09-22T12:55:32.922" v="1038" actId="27636"/>
        <pc:sldMkLst>
          <pc:docMk/>
          <pc:sldMk cId="3050887923" sldId="274"/>
        </pc:sldMkLst>
        <pc:spChg chg="mod ord">
          <ac:chgData name="ivan.cuzic1@skole.hr" userId="df63c021-0675-4d8c-a9d6-36d6c01b34a5" providerId="ADAL" clId="{9BC2D499-C6E4-4C4F-95D3-85E7C701D6D0}" dt="2019-09-22T12:55:32.922" v="1038" actId="27636"/>
          <ac:spMkLst>
            <pc:docMk/>
            <pc:sldMk cId="3050887923" sldId="274"/>
            <ac:spMk id="2" creationId="{C0714968-ADC3-4AE7-8745-1F27D2C9F926}"/>
          </ac:spMkLst>
        </pc:spChg>
        <pc:spChg chg="del">
          <ac:chgData name="ivan.cuzic1@skole.hr" userId="df63c021-0675-4d8c-a9d6-36d6c01b34a5" providerId="ADAL" clId="{9BC2D499-C6E4-4C4F-95D3-85E7C701D6D0}" dt="2019-09-22T12:47:46.560" v="981"/>
          <ac:spMkLst>
            <pc:docMk/>
            <pc:sldMk cId="3050887923" sldId="274"/>
            <ac:spMk id="3" creationId="{891CBEDA-7AC0-409E-AAE1-5A91D4DD096B}"/>
          </ac:spMkLst>
        </pc:spChg>
        <pc:spChg chg="add del">
          <ac:chgData name="ivan.cuzic1@skole.hr" userId="df63c021-0675-4d8c-a9d6-36d6c01b34a5" providerId="ADAL" clId="{9BC2D499-C6E4-4C4F-95D3-85E7C701D6D0}" dt="2019-09-22T12:54:02.096" v="1010" actId="26606"/>
          <ac:spMkLst>
            <pc:docMk/>
            <pc:sldMk cId="3050887923" sldId="274"/>
            <ac:spMk id="11" creationId="{C677137E-E87B-46F4-9850-3C5B2E1F3970}"/>
          </ac:spMkLst>
        </pc:spChg>
        <pc:spChg chg="add del">
          <ac:chgData name="ivan.cuzic1@skole.hr" userId="df63c021-0675-4d8c-a9d6-36d6c01b34a5" providerId="ADAL" clId="{9BC2D499-C6E4-4C4F-95D3-85E7C701D6D0}" dt="2019-09-22T12:54:02.096" v="1010" actId="26606"/>
          <ac:spMkLst>
            <pc:docMk/>
            <pc:sldMk cId="3050887923" sldId="274"/>
            <ac:spMk id="16" creationId="{13958066-7CBD-4B89-8F46-614C4F28BCF9}"/>
          </ac:spMkLst>
        </pc:spChg>
        <pc:spChg chg="add del">
          <ac:chgData name="ivan.cuzic1@skole.hr" userId="df63c021-0675-4d8c-a9d6-36d6c01b34a5" providerId="ADAL" clId="{9BC2D499-C6E4-4C4F-95D3-85E7C701D6D0}" dt="2019-09-22T12:54:02.096" v="1010" actId="26606"/>
          <ac:spMkLst>
            <pc:docMk/>
            <pc:sldMk cId="3050887923" sldId="274"/>
            <ac:spMk id="17" creationId="{EB181E26-89C4-4A14-92DE-0F4C4B0E9484}"/>
          </ac:spMkLst>
        </pc:spChg>
        <pc:picChg chg="add mod ord">
          <ac:chgData name="ivan.cuzic1@skole.hr" userId="df63c021-0675-4d8c-a9d6-36d6c01b34a5" providerId="ADAL" clId="{9BC2D499-C6E4-4C4F-95D3-85E7C701D6D0}" dt="2019-09-22T12:54:02.112" v="1011" actId="26606"/>
          <ac:picMkLst>
            <pc:docMk/>
            <pc:sldMk cId="3050887923" sldId="274"/>
            <ac:picMk id="5" creationId="{2E43FB31-8AA8-41F7-9F07-ED805811C641}"/>
          </ac:picMkLst>
        </pc:picChg>
        <pc:picChg chg="add mod">
          <ac:chgData name="ivan.cuzic1@skole.hr" userId="df63c021-0675-4d8c-a9d6-36d6c01b34a5" providerId="ADAL" clId="{9BC2D499-C6E4-4C4F-95D3-85E7C701D6D0}" dt="2019-09-22T12:54:02.112" v="1011" actId="26606"/>
          <ac:picMkLst>
            <pc:docMk/>
            <pc:sldMk cId="3050887923" sldId="274"/>
            <ac:picMk id="7" creationId="{C4B9177F-CFA4-474F-9B40-5047D45EA585}"/>
          </ac:picMkLst>
        </pc:picChg>
        <pc:cxnChg chg="add del">
          <ac:chgData name="ivan.cuzic1@skole.hr" userId="df63c021-0675-4d8c-a9d6-36d6c01b34a5" providerId="ADAL" clId="{9BC2D499-C6E4-4C4F-95D3-85E7C701D6D0}" dt="2019-09-22T12:53:58.690" v="1008" actId="26606"/>
          <ac:cxnSpMkLst>
            <pc:docMk/>
            <pc:sldMk cId="3050887923" sldId="274"/>
            <ac:cxnSpMk id="12" creationId="{EBAD6A72-88E8-42F7-88B9-CAF744536BE4}"/>
          </ac:cxnSpMkLst>
        </pc:cxnChg>
        <pc:cxnChg chg="add del">
          <ac:chgData name="ivan.cuzic1@skole.hr" userId="df63c021-0675-4d8c-a9d6-36d6c01b34a5" providerId="ADAL" clId="{9BC2D499-C6E4-4C4F-95D3-85E7C701D6D0}" dt="2019-09-22T12:53:58.690" v="1008" actId="26606"/>
          <ac:cxnSpMkLst>
            <pc:docMk/>
            <pc:sldMk cId="3050887923" sldId="274"/>
            <ac:cxnSpMk id="14" creationId="{C800968E-0A99-46C4-A9B2-6A63AC66F4B0}"/>
          </ac:cxnSpMkLst>
        </pc:cxnChg>
        <pc:cxnChg chg="add">
          <ac:chgData name="ivan.cuzic1@skole.hr" userId="df63c021-0675-4d8c-a9d6-36d6c01b34a5" providerId="ADAL" clId="{9BC2D499-C6E4-4C4F-95D3-85E7C701D6D0}" dt="2019-09-22T12:54:02.112" v="1011" actId="26606"/>
          <ac:cxnSpMkLst>
            <pc:docMk/>
            <pc:sldMk cId="3050887923" sldId="274"/>
            <ac:cxnSpMk id="19" creationId="{EBAD6A72-88E8-42F7-88B9-CAF744536BE4}"/>
          </ac:cxnSpMkLst>
        </pc:cxnChg>
        <pc:cxnChg chg="add">
          <ac:chgData name="ivan.cuzic1@skole.hr" userId="df63c021-0675-4d8c-a9d6-36d6c01b34a5" providerId="ADAL" clId="{9BC2D499-C6E4-4C4F-95D3-85E7C701D6D0}" dt="2019-09-22T12:54:02.112" v="1011" actId="26606"/>
          <ac:cxnSpMkLst>
            <pc:docMk/>
            <pc:sldMk cId="3050887923" sldId="274"/>
            <ac:cxnSpMk id="20" creationId="{C800968E-0A99-46C4-A9B2-6A63AC66F4B0}"/>
          </ac:cxnSpMkLst>
        </pc:cxnChg>
      </pc:sldChg>
      <pc:sldChg chg="addSp modSp add mod setBg setClrOvrMap">
        <pc:chgData name="ivan.cuzic1@skole.hr" userId="df63c021-0675-4d8c-a9d6-36d6c01b34a5" providerId="ADAL" clId="{9BC2D499-C6E4-4C4F-95D3-85E7C701D6D0}" dt="2019-09-22T19:07:41.575" v="1822" actId="20577"/>
        <pc:sldMkLst>
          <pc:docMk/>
          <pc:sldMk cId="3431168075" sldId="275"/>
        </pc:sldMkLst>
        <pc:spChg chg="mod">
          <ac:chgData name="ivan.cuzic1@skole.hr" userId="df63c021-0675-4d8c-a9d6-36d6c01b34a5" providerId="ADAL" clId="{9BC2D499-C6E4-4C4F-95D3-85E7C701D6D0}" dt="2019-09-22T13:01:13.147" v="1456" actId="26606"/>
          <ac:spMkLst>
            <pc:docMk/>
            <pc:sldMk cId="3431168075" sldId="275"/>
            <ac:spMk id="2" creationId="{4BB3A555-D2A5-4861-9EC5-69007C1DA69B}"/>
          </ac:spMkLst>
        </pc:spChg>
        <pc:spChg chg="mod">
          <ac:chgData name="ivan.cuzic1@skole.hr" userId="df63c021-0675-4d8c-a9d6-36d6c01b34a5" providerId="ADAL" clId="{9BC2D499-C6E4-4C4F-95D3-85E7C701D6D0}" dt="2019-09-22T19:07:41.575" v="1822" actId="20577"/>
          <ac:spMkLst>
            <pc:docMk/>
            <pc:sldMk cId="3431168075" sldId="275"/>
            <ac:spMk id="3" creationId="{303A1574-0545-4C0B-BD92-A9A90F81E630}"/>
          </ac:spMkLst>
        </pc:spChg>
        <pc:spChg chg="add">
          <ac:chgData name="ivan.cuzic1@skole.hr" userId="df63c021-0675-4d8c-a9d6-36d6c01b34a5" providerId="ADAL" clId="{9BC2D499-C6E4-4C4F-95D3-85E7C701D6D0}" dt="2019-09-22T13:01:13.147" v="1456" actId="26606"/>
          <ac:spMkLst>
            <pc:docMk/>
            <pc:sldMk cId="3431168075" sldId="275"/>
            <ac:spMk id="8" creationId="{5B336162-B533-4EFE-8BB3-8EBB4A5E32F8}"/>
          </ac:spMkLst>
        </pc:spChg>
      </pc:sldChg>
    </pc:docChg>
  </pc:docChgLst>
  <pc:docChgLst>
    <pc:chgData name="ivan.cuzic1@skole.hr" userId="df63c021-0675-4d8c-a9d6-36d6c01b34a5" providerId="ADAL" clId="{EA320488-B180-4717-BA11-7140A64F7F9A}"/>
    <pc:docChg chg="undo custSel mod addSld delSld modSld sldOrd">
      <pc:chgData name="ivan.cuzic1@skole.hr" userId="df63c021-0675-4d8c-a9d6-36d6c01b34a5" providerId="ADAL" clId="{EA320488-B180-4717-BA11-7140A64F7F9A}" dt="2019-09-22T10:49:28.160" v="2191" actId="478"/>
      <pc:docMkLst>
        <pc:docMk/>
      </pc:docMkLst>
      <pc:sldChg chg="modSp">
        <pc:chgData name="ivan.cuzic1@skole.hr" userId="df63c021-0675-4d8c-a9d6-36d6c01b34a5" providerId="ADAL" clId="{EA320488-B180-4717-BA11-7140A64F7F9A}" dt="2019-09-22T09:43:31.942" v="32" actId="20577"/>
        <pc:sldMkLst>
          <pc:docMk/>
          <pc:sldMk cId="2959175408" sldId="256"/>
        </pc:sldMkLst>
        <pc:spChg chg="mod">
          <ac:chgData name="ivan.cuzic1@skole.hr" userId="df63c021-0675-4d8c-a9d6-36d6c01b34a5" providerId="ADAL" clId="{EA320488-B180-4717-BA11-7140A64F7F9A}" dt="2019-09-22T09:43:31.942" v="32" actId="20577"/>
          <ac:spMkLst>
            <pc:docMk/>
            <pc:sldMk cId="2959175408" sldId="256"/>
            <ac:spMk id="2" creationId="{00000000-0000-0000-0000-000000000000}"/>
          </ac:spMkLst>
        </pc:spChg>
      </pc:sldChg>
      <pc:sldChg chg="del">
        <pc:chgData name="ivan.cuzic1@skole.hr" userId="df63c021-0675-4d8c-a9d6-36d6c01b34a5" providerId="ADAL" clId="{EA320488-B180-4717-BA11-7140A64F7F9A}" dt="2019-09-22T09:43:48.582" v="33" actId="2696"/>
        <pc:sldMkLst>
          <pc:docMk/>
          <pc:sldMk cId="69122079" sldId="257"/>
        </pc:sldMkLst>
      </pc:sldChg>
      <pc:sldChg chg="addSp modSp add mod setBg modNotesTx">
        <pc:chgData name="ivan.cuzic1@skole.hr" userId="df63c021-0675-4d8c-a9d6-36d6c01b34a5" providerId="ADAL" clId="{EA320488-B180-4717-BA11-7140A64F7F9A}" dt="2019-09-22T09:54:41.679" v="209" actId="20577"/>
        <pc:sldMkLst>
          <pc:docMk/>
          <pc:sldMk cId="3418211608" sldId="257"/>
        </pc:sldMkLst>
        <pc:spChg chg="mod">
          <ac:chgData name="ivan.cuzic1@skole.hr" userId="df63c021-0675-4d8c-a9d6-36d6c01b34a5" providerId="ADAL" clId="{EA320488-B180-4717-BA11-7140A64F7F9A}" dt="2019-09-22T09:54:07.743" v="199" actId="26606"/>
          <ac:spMkLst>
            <pc:docMk/>
            <pc:sldMk cId="3418211608" sldId="257"/>
            <ac:spMk id="2" creationId="{CEFDCFF8-C483-46DC-A12C-DB8EDD090542}"/>
          </ac:spMkLst>
        </pc:spChg>
        <pc:spChg chg="mod ord">
          <ac:chgData name="ivan.cuzic1@skole.hr" userId="df63c021-0675-4d8c-a9d6-36d6c01b34a5" providerId="ADAL" clId="{EA320488-B180-4717-BA11-7140A64F7F9A}" dt="2019-09-22T09:54:19.789" v="200" actId="255"/>
          <ac:spMkLst>
            <pc:docMk/>
            <pc:sldMk cId="3418211608" sldId="257"/>
            <ac:spMk id="3" creationId="{E28FD303-95A0-4C12-8162-A195068F3B29}"/>
          </ac:spMkLst>
        </pc:spChg>
        <pc:picChg chg="add mod">
          <ac:chgData name="ivan.cuzic1@skole.hr" userId="df63c021-0675-4d8c-a9d6-36d6c01b34a5" providerId="ADAL" clId="{EA320488-B180-4717-BA11-7140A64F7F9A}" dt="2019-09-22T09:54:07.743" v="199" actId="26606"/>
          <ac:picMkLst>
            <pc:docMk/>
            <pc:sldMk cId="3418211608" sldId="257"/>
            <ac:picMk id="5" creationId="{B5DF8C18-F35C-4AFB-9313-6F31EF1CA730}"/>
          </ac:picMkLst>
        </pc:picChg>
        <pc:cxnChg chg="add">
          <ac:chgData name="ivan.cuzic1@skole.hr" userId="df63c021-0675-4d8c-a9d6-36d6c01b34a5" providerId="ADAL" clId="{EA320488-B180-4717-BA11-7140A64F7F9A}" dt="2019-09-22T09:54:07.743" v="199" actId="26606"/>
          <ac:cxnSpMkLst>
            <pc:docMk/>
            <pc:sldMk cId="3418211608" sldId="257"/>
            <ac:cxnSpMk id="10" creationId="{A7F400EE-A8A5-48AF-B4D6-291B52C6F0B0}"/>
          </ac:cxnSpMkLst>
        </pc:cxnChg>
      </pc:sldChg>
      <pc:sldChg chg="addSp delSp modSp add mod setBg">
        <pc:chgData name="ivan.cuzic1@skole.hr" userId="df63c021-0675-4d8c-a9d6-36d6c01b34a5" providerId="ADAL" clId="{EA320488-B180-4717-BA11-7140A64F7F9A}" dt="2019-09-22T09:56:51.940" v="349" actId="26606"/>
        <pc:sldMkLst>
          <pc:docMk/>
          <pc:sldMk cId="1262093710" sldId="258"/>
        </pc:sldMkLst>
        <pc:spChg chg="mod">
          <ac:chgData name="ivan.cuzic1@skole.hr" userId="df63c021-0675-4d8c-a9d6-36d6c01b34a5" providerId="ADAL" clId="{EA320488-B180-4717-BA11-7140A64F7F9A}" dt="2019-09-22T09:56:51.940" v="349" actId="26606"/>
          <ac:spMkLst>
            <pc:docMk/>
            <pc:sldMk cId="1262093710" sldId="258"/>
            <ac:spMk id="2" creationId="{E6BC30FE-8D39-4335-BCEA-61F7904C3B3E}"/>
          </ac:spMkLst>
        </pc:spChg>
        <pc:spChg chg="del mod">
          <ac:chgData name="ivan.cuzic1@skole.hr" userId="df63c021-0675-4d8c-a9d6-36d6c01b34a5" providerId="ADAL" clId="{EA320488-B180-4717-BA11-7140A64F7F9A}" dt="2019-09-22T09:56:51.940" v="349" actId="26606"/>
          <ac:spMkLst>
            <pc:docMk/>
            <pc:sldMk cId="1262093710" sldId="258"/>
            <ac:spMk id="3" creationId="{67787F7F-BAAF-409F-8EB6-18F9FC5268DB}"/>
          </ac:spMkLst>
        </pc:spChg>
        <pc:spChg chg="add">
          <ac:chgData name="ivan.cuzic1@skole.hr" userId="df63c021-0675-4d8c-a9d6-36d6c01b34a5" providerId="ADAL" clId="{EA320488-B180-4717-BA11-7140A64F7F9A}" dt="2019-09-22T09:56:51.940" v="349" actId="26606"/>
          <ac:spMkLst>
            <pc:docMk/>
            <pc:sldMk cId="1262093710" sldId="258"/>
            <ac:spMk id="10" creationId="{46C2E80F-49A6-4372-B103-219D417A55ED}"/>
          </ac:spMkLst>
        </pc:spChg>
        <pc:graphicFrameChg chg="add">
          <ac:chgData name="ivan.cuzic1@skole.hr" userId="df63c021-0675-4d8c-a9d6-36d6c01b34a5" providerId="ADAL" clId="{EA320488-B180-4717-BA11-7140A64F7F9A}" dt="2019-09-22T09:56:51.940" v="349" actId="26606"/>
          <ac:graphicFrameMkLst>
            <pc:docMk/>
            <pc:sldMk cId="1262093710" sldId="258"/>
            <ac:graphicFrameMk id="5" creationId="{19C922EB-13C8-4AC9-AB16-549E18630C40}"/>
          </ac:graphicFrameMkLst>
        </pc:graphicFrameChg>
      </pc:sldChg>
      <pc:sldChg chg="del">
        <pc:chgData name="ivan.cuzic1@skole.hr" userId="df63c021-0675-4d8c-a9d6-36d6c01b34a5" providerId="ADAL" clId="{EA320488-B180-4717-BA11-7140A64F7F9A}" dt="2019-09-22T09:43:51.550" v="34" actId="2696"/>
        <pc:sldMkLst>
          <pc:docMk/>
          <pc:sldMk cId="1282757829" sldId="258"/>
        </pc:sldMkLst>
      </pc:sldChg>
      <pc:sldChg chg="addSp delSp modSp add mod setBg">
        <pc:chgData name="ivan.cuzic1@skole.hr" userId="df63c021-0675-4d8c-a9d6-36d6c01b34a5" providerId="ADAL" clId="{EA320488-B180-4717-BA11-7140A64F7F9A}" dt="2019-09-22T09:59:37.231" v="501" actId="26606"/>
        <pc:sldMkLst>
          <pc:docMk/>
          <pc:sldMk cId="1003274742" sldId="259"/>
        </pc:sldMkLst>
        <pc:spChg chg="mod">
          <ac:chgData name="ivan.cuzic1@skole.hr" userId="df63c021-0675-4d8c-a9d6-36d6c01b34a5" providerId="ADAL" clId="{EA320488-B180-4717-BA11-7140A64F7F9A}" dt="2019-09-22T09:59:37.231" v="501" actId="26606"/>
          <ac:spMkLst>
            <pc:docMk/>
            <pc:sldMk cId="1003274742" sldId="259"/>
            <ac:spMk id="2" creationId="{A71E2241-B11C-409F-805A-19435E5723BC}"/>
          </ac:spMkLst>
        </pc:spChg>
        <pc:spChg chg="del mod">
          <ac:chgData name="ivan.cuzic1@skole.hr" userId="df63c021-0675-4d8c-a9d6-36d6c01b34a5" providerId="ADAL" clId="{EA320488-B180-4717-BA11-7140A64F7F9A}" dt="2019-09-22T09:59:13.810" v="498" actId="26606"/>
          <ac:spMkLst>
            <pc:docMk/>
            <pc:sldMk cId="1003274742" sldId="259"/>
            <ac:spMk id="3" creationId="{43249B1E-4337-4C21-AB0E-3B0A81252E65}"/>
          </ac:spMkLst>
        </pc:spChg>
        <pc:spChg chg="add del">
          <ac:chgData name="ivan.cuzic1@skole.hr" userId="df63c021-0675-4d8c-a9d6-36d6c01b34a5" providerId="ADAL" clId="{EA320488-B180-4717-BA11-7140A64F7F9A}" dt="2019-09-22T09:59:37.231" v="501" actId="26606"/>
          <ac:spMkLst>
            <pc:docMk/>
            <pc:sldMk cId="1003274742" sldId="259"/>
            <ac:spMk id="10" creationId="{42A5316D-ED2F-4F89-B4B4-8D9240B1A348}"/>
          </ac:spMkLst>
        </pc:spChg>
        <pc:spChg chg="add del">
          <ac:chgData name="ivan.cuzic1@skole.hr" userId="df63c021-0675-4d8c-a9d6-36d6c01b34a5" providerId="ADAL" clId="{EA320488-B180-4717-BA11-7140A64F7F9A}" dt="2019-09-22T09:59:37.185" v="500" actId="26606"/>
          <ac:spMkLst>
            <pc:docMk/>
            <pc:sldMk cId="1003274742" sldId="259"/>
            <ac:spMk id="15" creationId="{46C2E80F-49A6-4372-B103-219D417A55ED}"/>
          </ac:spMkLst>
        </pc:spChg>
        <pc:spChg chg="add">
          <ac:chgData name="ivan.cuzic1@skole.hr" userId="df63c021-0675-4d8c-a9d6-36d6c01b34a5" providerId="ADAL" clId="{EA320488-B180-4717-BA11-7140A64F7F9A}" dt="2019-09-22T09:59:37.231" v="501" actId="26606"/>
          <ac:spMkLst>
            <pc:docMk/>
            <pc:sldMk cId="1003274742" sldId="259"/>
            <ac:spMk id="17" creationId="{46C2E80F-49A6-4372-B103-219D417A55ED}"/>
          </ac:spMkLst>
        </pc:spChg>
        <pc:graphicFrameChg chg="add mod modGraphic">
          <ac:chgData name="ivan.cuzic1@skole.hr" userId="df63c021-0675-4d8c-a9d6-36d6c01b34a5" providerId="ADAL" clId="{EA320488-B180-4717-BA11-7140A64F7F9A}" dt="2019-09-22T09:59:37.231" v="501" actId="26606"/>
          <ac:graphicFrameMkLst>
            <pc:docMk/>
            <pc:sldMk cId="1003274742" sldId="259"/>
            <ac:graphicFrameMk id="5" creationId="{6EF3EF09-E398-47CB-9609-DB0FF38B78BA}"/>
          </ac:graphicFrameMkLst>
        </pc:graphicFrameChg>
      </pc:sldChg>
      <pc:sldChg chg="del">
        <pc:chgData name="ivan.cuzic1@skole.hr" userId="df63c021-0675-4d8c-a9d6-36d6c01b34a5" providerId="ADAL" clId="{EA320488-B180-4717-BA11-7140A64F7F9A}" dt="2019-09-22T09:43:52.457" v="35" actId="2696"/>
        <pc:sldMkLst>
          <pc:docMk/>
          <pc:sldMk cId="1021978975" sldId="259"/>
        </pc:sldMkLst>
      </pc:sldChg>
      <pc:sldChg chg="del">
        <pc:chgData name="ivan.cuzic1@skole.hr" userId="df63c021-0675-4d8c-a9d6-36d6c01b34a5" providerId="ADAL" clId="{EA320488-B180-4717-BA11-7140A64F7F9A}" dt="2019-09-22T09:43:53.347" v="36" actId="2696"/>
        <pc:sldMkLst>
          <pc:docMk/>
          <pc:sldMk cId="1820811276" sldId="260"/>
        </pc:sldMkLst>
      </pc:sldChg>
      <pc:sldChg chg="addSp delSp modSp add mod setBg">
        <pc:chgData name="ivan.cuzic1@skole.hr" userId="df63c021-0675-4d8c-a9d6-36d6c01b34a5" providerId="ADAL" clId="{EA320488-B180-4717-BA11-7140A64F7F9A}" dt="2019-09-22T10:02:49.100" v="618" actId="26606"/>
        <pc:sldMkLst>
          <pc:docMk/>
          <pc:sldMk cId="2797622438" sldId="260"/>
        </pc:sldMkLst>
        <pc:spChg chg="mod">
          <ac:chgData name="ivan.cuzic1@skole.hr" userId="df63c021-0675-4d8c-a9d6-36d6c01b34a5" providerId="ADAL" clId="{EA320488-B180-4717-BA11-7140A64F7F9A}" dt="2019-09-22T10:02:49.100" v="618" actId="26606"/>
          <ac:spMkLst>
            <pc:docMk/>
            <pc:sldMk cId="2797622438" sldId="260"/>
            <ac:spMk id="2" creationId="{A60C5C1B-224C-4F47-A4DD-66F5BCC424A2}"/>
          </ac:spMkLst>
        </pc:spChg>
        <pc:spChg chg="del mod">
          <ac:chgData name="ivan.cuzic1@skole.hr" userId="df63c021-0675-4d8c-a9d6-36d6c01b34a5" providerId="ADAL" clId="{EA320488-B180-4717-BA11-7140A64F7F9A}" dt="2019-09-22T10:02:24.257" v="617" actId="26606"/>
          <ac:spMkLst>
            <pc:docMk/>
            <pc:sldMk cId="2797622438" sldId="260"/>
            <ac:spMk id="3" creationId="{35E203A7-ABE4-404F-9012-2E483F99EADD}"/>
          </ac:spMkLst>
        </pc:spChg>
        <pc:spChg chg="add del">
          <ac:chgData name="ivan.cuzic1@skole.hr" userId="df63c021-0675-4d8c-a9d6-36d6c01b34a5" providerId="ADAL" clId="{EA320488-B180-4717-BA11-7140A64F7F9A}" dt="2019-09-22T10:02:49.100" v="618" actId="26606"/>
          <ac:spMkLst>
            <pc:docMk/>
            <pc:sldMk cId="2797622438" sldId="260"/>
            <ac:spMk id="10" creationId="{42A5316D-ED2F-4F89-B4B4-8D9240B1A348}"/>
          </ac:spMkLst>
        </pc:spChg>
        <pc:spChg chg="add">
          <ac:chgData name="ivan.cuzic1@skole.hr" userId="df63c021-0675-4d8c-a9d6-36d6c01b34a5" providerId="ADAL" clId="{EA320488-B180-4717-BA11-7140A64F7F9A}" dt="2019-09-22T10:02:49.100" v="618" actId="26606"/>
          <ac:spMkLst>
            <pc:docMk/>
            <pc:sldMk cId="2797622438" sldId="260"/>
            <ac:spMk id="15" creationId="{46C2E80F-49A6-4372-B103-219D417A55ED}"/>
          </ac:spMkLst>
        </pc:spChg>
        <pc:graphicFrameChg chg="add mod modGraphic">
          <ac:chgData name="ivan.cuzic1@skole.hr" userId="df63c021-0675-4d8c-a9d6-36d6c01b34a5" providerId="ADAL" clId="{EA320488-B180-4717-BA11-7140A64F7F9A}" dt="2019-09-22T10:02:49.100" v="618" actId="26606"/>
          <ac:graphicFrameMkLst>
            <pc:docMk/>
            <pc:sldMk cId="2797622438" sldId="260"/>
            <ac:graphicFrameMk id="5" creationId="{E2C605A4-4EBC-4C15-A85A-D24D41294767}"/>
          </ac:graphicFrameMkLst>
        </pc:graphicFrameChg>
      </pc:sldChg>
      <pc:sldChg chg="addSp delSp modSp add mod setBg modNotesTx">
        <pc:chgData name="ivan.cuzic1@skole.hr" userId="df63c021-0675-4d8c-a9d6-36d6c01b34a5" providerId="ADAL" clId="{EA320488-B180-4717-BA11-7140A64F7F9A}" dt="2019-09-22T10:08:32.463" v="911" actId="26606"/>
        <pc:sldMkLst>
          <pc:docMk/>
          <pc:sldMk cId="2364620808" sldId="261"/>
        </pc:sldMkLst>
        <pc:spChg chg="mod">
          <ac:chgData name="ivan.cuzic1@skole.hr" userId="df63c021-0675-4d8c-a9d6-36d6c01b34a5" providerId="ADAL" clId="{EA320488-B180-4717-BA11-7140A64F7F9A}" dt="2019-09-22T10:08:32.463" v="911" actId="26606"/>
          <ac:spMkLst>
            <pc:docMk/>
            <pc:sldMk cId="2364620808" sldId="261"/>
            <ac:spMk id="2" creationId="{88132218-9EFF-4560-89A9-DEB503EB0519}"/>
          </ac:spMkLst>
        </pc:spChg>
        <pc:spChg chg="del mod">
          <ac:chgData name="ivan.cuzic1@skole.hr" userId="df63c021-0675-4d8c-a9d6-36d6c01b34a5" providerId="ADAL" clId="{EA320488-B180-4717-BA11-7140A64F7F9A}" dt="2019-09-22T10:08:32.463" v="911" actId="26606"/>
          <ac:spMkLst>
            <pc:docMk/>
            <pc:sldMk cId="2364620808" sldId="261"/>
            <ac:spMk id="3" creationId="{ACA4F6EA-C040-4D1F-8F2C-6ED00C6D2C6C}"/>
          </ac:spMkLst>
        </pc:spChg>
        <pc:spChg chg="add">
          <ac:chgData name="ivan.cuzic1@skole.hr" userId="df63c021-0675-4d8c-a9d6-36d6c01b34a5" providerId="ADAL" clId="{EA320488-B180-4717-BA11-7140A64F7F9A}" dt="2019-09-22T10:08:32.463" v="911" actId="26606"/>
          <ac:spMkLst>
            <pc:docMk/>
            <pc:sldMk cId="2364620808" sldId="261"/>
            <ac:spMk id="10" creationId="{46C2E80F-49A6-4372-B103-219D417A55ED}"/>
          </ac:spMkLst>
        </pc:spChg>
        <pc:graphicFrameChg chg="add">
          <ac:chgData name="ivan.cuzic1@skole.hr" userId="df63c021-0675-4d8c-a9d6-36d6c01b34a5" providerId="ADAL" clId="{EA320488-B180-4717-BA11-7140A64F7F9A}" dt="2019-09-22T10:08:32.463" v="911" actId="26606"/>
          <ac:graphicFrameMkLst>
            <pc:docMk/>
            <pc:sldMk cId="2364620808" sldId="261"/>
            <ac:graphicFrameMk id="5" creationId="{A19E7691-5CE8-4DD7-9C8D-CB7EA577CD15}"/>
          </ac:graphicFrameMkLst>
        </pc:graphicFrameChg>
      </pc:sldChg>
      <pc:sldChg chg="del">
        <pc:chgData name="ivan.cuzic1@skole.hr" userId="df63c021-0675-4d8c-a9d6-36d6c01b34a5" providerId="ADAL" clId="{EA320488-B180-4717-BA11-7140A64F7F9A}" dt="2019-09-22T09:43:54.144" v="37" actId="2696"/>
        <pc:sldMkLst>
          <pc:docMk/>
          <pc:sldMk cId="3212673452" sldId="261"/>
        </pc:sldMkLst>
      </pc:sldChg>
      <pc:sldChg chg="del">
        <pc:chgData name="ivan.cuzic1@skole.hr" userId="df63c021-0675-4d8c-a9d6-36d6c01b34a5" providerId="ADAL" clId="{EA320488-B180-4717-BA11-7140A64F7F9A}" dt="2019-09-22T09:43:55.035" v="38" actId="2696"/>
        <pc:sldMkLst>
          <pc:docMk/>
          <pc:sldMk cId="1329602817" sldId="262"/>
        </pc:sldMkLst>
      </pc:sldChg>
      <pc:sldChg chg="addSp delSp modSp add mod setBg setClrOvrMap">
        <pc:chgData name="ivan.cuzic1@skole.hr" userId="df63c021-0675-4d8c-a9d6-36d6c01b34a5" providerId="ADAL" clId="{EA320488-B180-4717-BA11-7140A64F7F9A}" dt="2019-09-22T10:12:03.534" v="1024" actId="122"/>
        <pc:sldMkLst>
          <pc:docMk/>
          <pc:sldMk cId="3662881413" sldId="262"/>
        </pc:sldMkLst>
        <pc:spChg chg="mod">
          <ac:chgData name="ivan.cuzic1@skole.hr" userId="df63c021-0675-4d8c-a9d6-36d6c01b34a5" providerId="ADAL" clId="{EA320488-B180-4717-BA11-7140A64F7F9A}" dt="2019-09-22T10:11:35.472" v="1022" actId="1076"/>
          <ac:spMkLst>
            <pc:docMk/>
            <pc:sldMk cId="3662881413" sldId="262"/>
            <ac:spMk id="2" creationId="{E23E0B07-6610-4FBF-833E-295641D9B0A4}"/>
          </ac:spMkLst>
        </pc:spChg>
        <pc:spChg chg="mod">
          <ac:chgData name="ivan.cuzic1@skole.hr" userId="df63c021-0675-4d8c-a9d6-36d6c01b34a5" providerId="ADAL" clId="{EA320488-B180-4717-BA11-7140A64F7F9A}" dt="2019-09-22T10:12:03.534" v="1024" actId="122"/>
          <ac:spMkLst>
            <pc:docMk/>
            <pc:sldMk cId="3662881413" sldId="262"/>
            <ac:spMk id="3" creationId="{92B6C38D-80DC-4465-92CC-03CACABADDC7}"/>
          </ac:spMkLst>
        </pc:spChg>
        <pc:spChg chg="add del">
          <ac:chgData name="ivan.cuzic1@skole.hr" userId="df63c021-0675-4d8c-a9d6-36d6c01b34a5" providerId="ADAL" clId="{EA320488-B180-4717-BA11-7140A64F7F9A}" dt="2019-09-22T10:11:08.770" v="1018" actId="26606"/>
          <ac:spMkLst>
            <pc:docMk/>
            <pc:sldMk cId="3662881413" sldId="262"/>
            <ac:spMk id="8" creationId="{793EF0C2-EE57-40DD-B754-BF1477FABABB}"/>
          </ac:spMkLst>
        </pc:spChg>
        <pc:spChg chg="add">
          <ac:chgData name="ivan.cuzic1@skole.hr" userId="df63c021-0675-4d8c-a9d6-36d6c01b34a5" providerId="ADAL" clId="{EA320488-B180-4717-BA11-7140A64F7F9A}" dt="2019-09-22T10:11:08.770" v="1018" actId="26606"/>
          <ac:spMkLst>
            <pc:docMk/>
            <pc:sldMk cId="3662881413" sldId="262"/>
            <ac:spMk id="13" creationId="{1DB7C82F-AB7E-4F0C-B829-FA1B9C415180}"/>
          </ac:spMkLst>
        </pc:spChg>
        <pc:picChg chg="add mod">
          <ac:chgData name="ivan.cuzic1@skole.hr" userId="df63c021-0675-4d8c-a9d6-36d6c01b34a5" providerId="ADAL" clId="{EA320488-B180-4717-BA11-7140A64F7F9A}" dt="2019-09-22T10:11:08.770" v="1018" actId="26606"/>
          <ac:picMkLst>
            <pc:docMk/>
            <pc:sldMk cId="3662881413" sldId="262"/>
            <ac:picMk id="5" creationId="{920224AF-DED8-4EDC-8CDE-643D1BE077C2}"/>
          </ac:picMkLst>
        </pc:picChg>
      </pc:sldChg>
      <pc:sldChg chg="addSp delSp modSp add mod setBg">
        <pc:chgData name="ivan.cuzic1@skole.hr" userId="df63c021-0675-4d8c-a9d6-36d6c01b34a5" providerId="ADAL" clId="{EA320488-B180-4717-BA11-7140A64F7F9A}" dt="2019-09-22T10:16:21.634" v="1140" actId="26606"/>
        <pc:sldMkLst>
          <pc:docMk/>
          <pc:sldMk cId="2857099435" sldId="263"/>
        </pc:sldMkLst>
        <pc:spChg chg="mod">
          <ac:chgData name="ivan.cuzic1@skole.hr" userId="df63c021-0675-4d8c-a9d6-36d6c01b34a5" providerId="ADAL" clId="{EA320488-B180-4717-BA11-7140A64F7F9A}" dt="2019-09-22T10:16:21.634" v="1140" actId="26606"/>
          <ac:spMkLst>
            <pc:docMk/>
            <pc:sldMk cId="2857099435" sldId="263"/>
            <ac:spMk id="2" creationId="{6F9E4210-35A2-47C1-8CDA-81676856C4AB}"/>
          </ac:spMkLst>
        </pc:spChg>
        <pc:spChg chg="del mod">
          <ac:chgData name="ivan.cuzic1@skole.hr" userId="df63c021-0675-4d8c-a9d6-36d6c01b34a5" providerId="ADAL" clId="{EA320488-B180-4717-BA11-7140A64F7F9A}" dt="2019-09-22T10:16:21.634" v="1140" actId="26606"/>
          <ac:spMkLst>
            <pc:docMk/>
            <pc:sldMk cId="2857099435" sldId="263"/>
            <ac:spMk id="3" creationId="{5EEFAD57-0525-4301-B152-28CFBF1A6ACB}"/>
          </ac:spMkLst>
        </pc:spChg>
        <pc:spChg chg="add">
          <ac:chgData name="ivan.cuzic1@skole.hr" userId="df63c021-0675-4d8c-a9d6-36d6c01b34a5" providerId="ADAL" clId="{EA320488-B180-4717-BA11-7140A64F7F9A}" dt="2019-09-22T10:16:21.634" v="1140" actId="26606"/>
          <ac:spMkLst>
            <pc:docMk/>
            <pc:sldMk cId="2857099435" sldId="263"/>
            <ac:spMk id="10" creationId="{46C2E80F-49A6-4372-B103-219D417A55ED}"/>
          </ac:spMkLst>
        </pc:spChg>
        <pc:graphicFrameChg chg="add">
          <ac:chgData name="ivan.cuzic1@skole.hr" userId="df63c021-0675-4d8c-a9d6-36d6c01b34a5" providerId="ADAL" clId="{EA320488-B180-4717-BA11-7140A64F7F9A}" dt="2019-09-22T10:16:21.634" v="1140" actId="26606"/>
          <ac:graphicFrameMkLst>
            <pc:docMk/>
            <pc:sldMk cId="2857099435" sldId="263"/>
            <ac:graphicFrameMk id="5" creationId="{95F5374E-F50D-4F2D-916C-7260814057CB}"/>
          </ac:graphicFrameMkLst>
        </pc:graphicFrameChg>
      </pc:sldChg>
      <pc:sldChg chg="del">
        <pc:chgData name="ivan.cuzic1@skole.hr" userId="df63c021-0675-4d8c-a9d6-36d6c01b34a5" providerId="ADAL" clId="{EA320488-B180-4717-BA11-7140A64F7F9A}" dt="2019-09-22T09:43:55.831" v="39" actId="2696"/>
        <pc:sldMkLst>
          <pc:docMk/>
          <pc:sldMk cId="4108491809" sldId="263"/>
        </pc:sldMkLst>
      </pc:sldChg>
      <pc:sldChg chg="del">
        <pc:chgData name="ivan.cuzic1@skole.hr" userId="df63c021-0675-4d8c-a9d6-36d6c01b34a5" providerId="ADAL" clId="{EA320488-B180-4717-BA11-7140A64F7F9A}" dt="2019-09-22T09:43:56.785" v="40" actId="2696"/>
        <pc:sldMkLst>
          <pc:docMk/>
          <pc:sldMk cId="1499629008" sldId="264"/>
        </pc:sldMkLst>
      </pc:sldChg>
      <pc:sldChg chg="addSp delSp modSp add mod setBg">
        <pc:chgData name="ivan.cuzic1@skole.hr" userId="df63c021-0675-4d8c-a9d6-36d6c01b34a5" providerId="ADAL" clId="{EA320488-B180-4717-BA11-7140A64F7F9A}" dt="2019-09-22T10:19:50.237" v="1278" actId="26606"/>
        <pc:sldMkLst>
          <pc:docMk/>
          <pc:sldMk cId="1786712258" sldId="264"/>
        </pc:sldMkLst>
        <pc:spChg chg="mod">
          <ac:chgData name="ivan.cuzic1@skole.hr" userId="df63c021-0675-4d8c-a9d6-36d6c01b34a5" providerId="ADAL" clId="{EA320488-B180-4717-BA11-7140A64F7F9A}" dt="2019-09-22T10:19:50.237" v="1278" actId="26606"/>
          <ac:spMkLst>
            <pc:docMk/>
            <pc:sldMk cId="1786712258" sldId="264"/>
            <ac:spMk id="2" creationId="{07955FB3-2A87-49C6-AB82-2B5EA70D04D2}"/>
          </ac:spMkLst>
        </pc:spChg>
        <pc:spChg chg="del mod">
          <ac:chgData name="ivan.cuzic1@skole.hr" userId="df63c021-0675-4d8c-a9d6-36d6c01b34a5" providerId="ADAL" clId="{EA320488-B180-4717-BA11-7140A64F7F9A}" dt="2019-09-22T10:19:50.237" v="1278" actId="26606"/>
          <ac:spMkLst>
            <pc:docMk/>
            <pc:sldMk cId="1786712258" sldId="264"/>
            <ac:spMk id="3" creationId="{D300855E-B235-41DF-B0D6-054E42F984DF}"/>
          </ac:spMkLst>
        </pc:spChg>
        <pc:spChg chg="add">
          <ac:chgData name="ivan.cuzic1@skole.hr" userId="df63c021-0675-4d8c-a9d6-36d6c01b34a5" providerId="ADAL" clId="{EA320488-B180-4717-BA11-7140A64F7F9A}" dt="2019-09-22T10:19:50.237" v="1278" actId="26606"/>
          <ac:spMkLst>
            <pc:docMk/>
            <pc:sldMk cId="1786712258" sldId="264"/>
            <ac:spMk id="10" creationId="{46C2E80F-49A6-4372-B103-219D417A55ED}"/>
          </ac:spMkLst>
        </pc:spChg>
        <pc:graphicFrameChg chg="add">
          <ac:chgData name="ivan.cuzic1@skole.hr" userId="df63c021-0675-4d8c-a9d6-36d6c01b34a5" providerId="ADAL" clId="{EA320488-B180-4717-BA11-7140A64F7F9A}" dt="2019-09-22T10:19:50.237" v="1278" actId="26606"/>
          <ac:graphicFrameMkLst>
            <pc:docMk/>
            <pc:sldMk cId="1786712258" sldId="264"/>
            <ac:graphicFrameMk id="5" creationId="{1A597E5C-169A-4BE5-8E55-4F0C3469C30C}"/>
          </ac:graphicFrameMkLst>
        </pc:graphicFrameChg>
      </pc:sldChg>
      <pc:sldChg chg="addSp delSp modSp add mod ord setBg modNotesTx">
        <pc:chgData name="ivan.cuzic1@skole.hr" userId="df63c021-0675-4d8c-a9d6-36d6c01b34a5" providerId="ADAL" clId="{EA320488-B180-4717-BA11-7140A64F7F9A}" dt="2019-09-22T10:24:17.290" v="1359"/>
        <pc:sldMkLst>
          <pc:docMk/>
          <pc:sldMk cId="2592953981" sldId="265"/>
        </pc:sldMkLst>
        <pc:spChg chg="mod">
          <ac:chgData name="ivan.cuzic1@skole.hr" userId="df63c021-0675-4d8c-a9d6-36d6c01b34a5" providerId="ADAL" clId="{EA320488-B180-4717-BA11-7140A64F7F9A}" dt="2019-09-22T10:24:04.884" v="1358" actId="26606"/>
          <ac:spMkLst>
            <pc:docMk/>
            <pc:sldMk cId="2592953981" sldId="265"/>
            <ac:spMk id="2" creationId="{5F052B4C-057A-406A-B548-5F1936ABCEDD}"/>
          </ac:spMkLst>
        </pc:spChg>
        <pc:spChg chg="del">
          <ac:chgData name="ivan.cuzic1@skole.hr" userId="df63c021-0675-4d8c-a9d6-36d6c01b34a5" providerId="ADAL" clId="{EA320488-B180-4717-BA11-7140A64F7F9A}" dt="2019-09-22T10:23:03.230" v="1281"/>
          <ac:spMkLst>
            <pc:docMk/>
            <pc:sldMk cId="2592953981" sldId="265"/>
            <ac:spMk id="3" creationId="{423568D0-2551-40DB-BFF7-14144F8D88EE}"/>
          </ac:spMkLst>
        </pc:spChg>
        <pc:spChg chg="add">
          <ac:chgData name="ivan.cuzic1@skole.hr" userId="df63c021-0675-4d8c-a9d6-36d6c01b34a5" providerId="ADAL" clId="{EA320488-B180-4717-BA11-7140A64F7F9A}" dt="2019-09-22T10:24:04.884" v="1358" actId="26606"/>
          <ac:spMkLst>
            <pc:docMk/>
            <pc:sldMk cId="2592953981" sldId="265"/>
            <ac:spMk id="10" creationId="{823AC064-BC96-4F32-8AE1-B2FD38754823}"/>
          </ac:spMkLst>
        </pc:spChg>
        <pc:picChg chg="add mod">
          <ac:chgData name="ivan.cuzic1@skole.hr" userId="df63c021-0675-4d8c-a9d6-36d6c01b34a5" providerId="ADAL" clId="{EA320488-B180-4717-BA11-7140A64F7F9A}" dt="2019-09-22T10:24:04.884" v="1358" actId="26606"/>
          <ac:picMkLst>
            <pc:docMk/>
            <pc:sldMk cId="2592953981" sldId="265"/>
            <ac:picMk id="5" creationId="{E18901D5-ACAE-45BD-A355-FD6A2F29D613}"/>
          </ac:picMkLst>
        </pc:picChg>
        <pc:cxnChg chg="add">
          <ac:chgData name="ivan.cuzic1@skole.hr" userId="df63c021-0675-4d8c-a9d6-36d6c01b34a5" providerId="ADAL" clId="{EA320488-B180-4717-BA11-7140A64F7F9A}" dt="2019-09-22T10:24:04.884" v="1358" actId="26606"/>
          <ac:cxnSpMkLst>
            <pc:docMk/>
            <pc:sldMk cId="2592953981" sldId="265"/>
            <ac:cxnSpMk id="12" creationId="{7E7C77BC-7138-40B1-A15B-20F57A494629}"/>
          </ac:cxnSpMkLst>
        </pc:cxnChg>
      </pc:sldChg>
      <pc:sldChg chg="del">
        <pc:chgData name="ivan.cuzic1@skole.hr" userId="df63c021-0675-4d8c-a9d6-36d6c01b34a5" providerId="ADAL" clId="{EA320488-B180-4717-BA11-7140A64F7F9A}" dt="2019-09-22T09:43:57.660" v="41" actId="2696"/>
        <pc:sldMkLst>
          <pc:docMk/>
          <pc:sldMk cId="2616867624" sldId="265"/>
        </pc:sldMkLst>
      </pc:sldChg>
      <pc:sldChg chg="del">
        <pc:chgData name="ivan.cuzic1@skole.hr" userId="df63c021-0675-4d8c-a9d6-36d6c01b34a5" providerId="ADAL" clId="{EA320488-B180-4717-BA11-7140A64F7F9A}" dt="2019-09-22T09:43:58.722" v="42" actId="2696"/>
        <pc:sldMkLst>
          <pc:docMk/>
          <pc:sldMk cId="2011151863" sldId="266"/>
        </pc:sldMkLst>
      </pc:sldChg>
      <pc:sldChg chg="addSp delSp modSp add mod setBg modNotesTx">
        <pc:chgData name="ivan.cuzic1@skole.hr" userId="df63c021-0675-4d8c-a9d6-36d6c01b34a5" providerId="ADAL" clId="{EA320488-B180-4717-BA11-7140A64F7F9A}" dt="2019-09-22T10:31:36.588" v="1611" actId="20577"/>
        <pc:sldMkLst>
          <pc:docMk/>
          <pc:sldMk cId="2437703997" sldId="266"/>
        </pc:sldMkLst>
        <pc:spChg chg="mod">
          <ac:chgData name="ivan.cuzic1@skole.hr" userId="df63c021-0675-4d8c-a9d6-36d6c01b34a5" providerId="ADAL" clId="{EA320488-B180-4717-BA11-7140A64F7F9A}" dt="2019-09-22T10:27:25.815" v="1388" actId="26606"/>
          <ac:spMkLst>
            <pc:docMk/>
            <pc:sldMk cId="2437703997" sldId="266"/>
            <ac:spMk id="2" creationId="{3E363CDA-8A98-477E-BFB0-0C869DC604B5}"/>
          </ac:spMkLst>
        </pc:spChg>
        <pc:spChg chg="del">
          <ac:chgData name="ivan.cuzic1@skole.hr" userId="df63c021-0675-4d8c-a9d6-36d6c01b34a5" providerId="ADAL" clId="{EA320488-B180-4717-BA11-7140A64F7F9A}" dt="2019-09-22T10:26:22.661" v="1362"/>
          <ac:spMkLst>
            <pc:docMk/>
            <pc:sldMk cId="2437703997" sldId="266"/>
            <ac:spMk id="3" creationId="{160268D7-84D3-4437-B379-EFBCA6F034BC}"/>
          </ac:spMkLst>
        </pc:spChg>
        <pc:spChg chg="add mod">
          <ac:chgData name="ivan.cuzic1@skole.hr" userId="df63c021-0675-4d8c-a9d6-36d6c01b34a5" providerId="ADAL" clId="{EA320488-B180-4717-BA11-7140A64F7F9A}" dt="2019-09-22T10:30:33.652" v="1528" actId="255"/>
          <ac:spMkLst>
            <pc:docMk/>
            <pc:sldMk cId="2437703997" sldId="266"/>
            <ac:spMk id="9" creationId="{1AFA59A8-5509-4B73-B35B-1FAD0FCC42EF}"/>
          </ac:spMkLst>
        </pc:spChg>
        <pc:picChg chg="add mod">
          <ac:chgData name="ivan.cuzic1@skole.hr" userId="df63c021-0675-4d8c-a9d6-36d6c01b34a5" providerId="ADAL" clId="{EA320488-B180-4717-BA11-7140A64F7F9A}" dt="2019-09-22T10:27:25.815" v="1388" actId="26606"/>
          <ac:picMkLst>
            <pc:docMk/>
            <pc:sldMk cId="2437703997" sldId="266"/>
            <ac:picMk id="5" creationId="{83D68807-35B9-4CAD-BE9D-048343BEFA49}"/>
          </ac:picMkLst>
        </pc:picChg>
        <pc:cxnChg chg="add">
          <ac:chgData name="ivan.cuzic1@skole.hr" userId="df63c021-0675-4d8c-a9d6-36d6c01b34a5" providerId="ADAL" clId="{EA320488-B180-4717-BA11-7140A64F7F9A}" dt="2019-09-22T10:27:25.815" v="1388" actId="26606"/>
          <ac:cxnSpMkLst>
            <pc:docMk/>
            <pc:sldMk cId="2437703997" sldId="266"/>
            <ac:cxnSpMk id="12" creationId="{A7F400EE-A8A5-48AF-B4D6-291B52C6F0B0}"/>
          </ac:cxnSpMkLst>
        </pc:cxnChg>
      </pc:sldChg>
      <pc:sldChg chg="addSp delSp modSp add mod setBg setClrOvrMap">
        <pc:chgData name="ivan.cuzic1@skole.hr" userId="df63c021-0675-4d8c-a9d6-36d6c01b34a5" providerId="ADAL" clId="{EA320488-B180-4717-BA11-7140A64F7F9A}" dt="2019-09-22T10:36:11.672" v="1636" actId="122"/>
        <pc:sldMkLst>
          <pc:docMk/>
          <pc:sldMk cId="2139339156" sldId="267"/>
        </pc:sldMkLst>
        <pc:spChg chg="mod">
          <ac:chgData name="ivan.cuzic1@skole.hr" userId="df63c021-0675-4d8c-a9d6-36d6c01b34a5" providerId="ADAL" clId="{EA320488-B180-4717-BA11-7140A64F7F9A}" dt="2019-09-22T10:36:11.672" v="1636" actId="122"/>
          <ac:spMkLst>
            <pc:docMk/>
            <pc:sldMk cId="2139339156" sldId="267"/>
            <ac:spMk id="2" creationId="{C9EBCD1D-7F1D-4FE6-8BDE-F1510524BC44}"/>
          </ac:spMkLst>
        </pc:spChg>
        <pc:spChg chg="mod">
          <ac:chgData name="ivan.cuzic1@skole.hr" userId="df63c021-0675-4d8c-a9d6-36d6c01b34a5" providerId="ADAL" clId="{EA320488-B180-4717-BA11-7140A64F7F9A}" dt="2019-09-22T10:36:02.844" v="1633" actId="255"/>
          <ac:spMkLst>
            <pc:docMk/>
            <pc:sldMk cId="2139339156" sldId="267"/>
            <ac:spMk id="3" creationId="{9951B696-EF06-4712-B303-18BE6935FEF0}"/>
          </ac:spMkLst>
        </pc:spChg>
        <pc:spChg chg="add del mod">
          <ac:chgData name="ivan.cuzic1@skole.hr" userId="df63c021-0675-4d8c-a9d6-36d6c01b34a5" providerId="ADAL" clId="{EA320488-B180-4717-BA11-7140A64F7F9A}" dt="2019-09-22T10:35:05.424" v="1627" actId="26606"/>
          <ac:spMkLst>
            <pc:docMk/>
            <pc:sldMk cId="2139339156" sldId="267"/>
            <ac:spMk id="4" creationId="{4715F4A3-67A2-48BC-8C81-C0240BE5A03A}"/>
          </ac:spMkLst>
        </pc:spChg>
        <pc:spChg chg="add">
          <ac:chgData name="ivan.cuzic1@skole.hr" userId="df63c021-0675-4d8c-a9d6-36d6c01b34a5" providerId="ADAL" clId="{EA320488-B180-4717-BA11-7140A64F7F9A}" dt="2019-09-22T10:35:52.110" v="1631" actId="26606"/>
          <ac:spMkLst>
            <pc:docMk/>
            <pc:sldMk cId="2139339156" sldId="267"/>
            <ac:spMk id="11" creationId="{1DB7C82F-AB7E-4F0C-B829-FA1B9C415180}"/>
          </ac:spMkLst>
        </pc:spChg>
        <pc:picChg chg="add mod">
          <ac:chgData name="ivan.cuzic1@skole.hr" userId="df63c021-0675-4d8c-a9d6-36d6c01b34a5" providerId="ADAL" clId="{EA320488-B180-4717-BA11-7140A64F7F9A}" dt="2019-09-22T10:35:52.110" v="1631" actId="26606"/>
          <ac:picMkLst>
            <pc:docMk/>
            <pc:sldMk cId="2139339156" sldId="267"/>
            <ac:picMk id="6" creationId="{B097EDF9-C45E-48C5-B385-CCF5A7D3EFB3}"/>
          </ac:picMkLst>
        </pc:picChg>
      </pc:sldChg>
      <pc:sldChg chg="del">
        <pc:chgData name="ivan.cuzic1@skole.hr" userId="df63c021-0675-4d8c-a9d6-36d6c01b34a5" providerId="ADAL" clId="{EA320488-B180-4717-BA11-7140A64F7F9A}" dt="2019-09-22T09:43:59.503" v="43" actId="2696"/>
        <pc:sldMkLst>
          <pc:docMk/>
          <pc:sldMk cId="2344318273" sldId="267"/>
        </pc:sldMkLst>
      </pc:sldChg>
      <pc:sldChg chg="modSp add del">
        <pc:chgData name="ivan.cuzic1@skole.hr" userId="df63c021-0675-4d8c-a9d6-36d6c01b34a5" providerId="ADAL" clId="{EA320488-B180-4717-BA11-7140A64F7F9A}" dt="2019-09-22T10:36:56.686" v="1640"/>
        <pc:sldMkLst>
          <pc:docMk/>
          <pc:sldMk cId="658209738" sldId="268"/>
        </pc:sldMkLst>
        <pc:spChg chg="mod">
          <ac:chgData name="ivan.cuzic1@skole.hr" userId="df63c021-0675-4d8c-a9d6-36d6c01b34a5" providerId="ADAL" clId="{EA320488-B180-4717-BA11-7140A64F7F9A}" dt="2019-09-22T10:36:56.686" v="1640"/>
          <ac:spMkLst>
            <pc:docMk/>
            <pc:sldMk cId="658209738" sldId="268"/>
            <ac:spMk id="2" creationId="{78542265-34EE-4908-85E7-69CC31F352F8}"/>
          </ac:spMkLst>
        </pc:spChg>
      </pc:sldChg>
      <pc:sldChg chg="del">
        <pc:chgData name="ivan.cuzic1@skole.hr" userId="df63c021-0675-4d8c-a9d6-36d6c01b34a5" providerId="ADAL" clId="{EA320488-B180-4717-BA11-7140A64F7F9A}" dt="2019-09-22T09:44:00.316" v="44" actId="2696"/>
        <pc:sldMkLst>
          <pc:docMk/>
          <pc:sldMk cId="1634851259" sldId="268"/>
        </pc:sldMkLst>
      </pc:sldChg>
      <pc:sldChg chg="addSp delSp modSp add mod setBg">
        <pc:chgData name="ivan.cuzic1@skole.hr" userId="df63c021-0675-4d8c-a9d6-36d6c01b34a5" providerId="ADAL" clId="{EA320488-B180-4717-BA11-7140A64F7F9A}" dt="2019-09-22T10:39:20.212" v="1726" actId="26606"/>
        <pc:sldMkLst>
          <pc:docMk/>
          <pc:sldMk cId="1802258967" sldId="268"/>
        </pc:sldMkLst>
        <pc:spChg chg="mod">
          <ac:chgData name="ivan.cuzic1@skole.hr" userId="df63c021-0675-4d8c-a9d6-36d6c01b34a5" providerId="ADAL" clId="{EA320488-B180-4717-BA11-7140A64F7F9A}" dt="2019-09-22T10:39:20.212" v="1726" actId="26606"/>
          <ac:spMkLst>
            <pc:docMk/>
            <pc:sldMk cId="1802258967" sldId="268"/>
            <ac:spMk id="2" creationId="{9860BFCD-0659-43DF-B256-AA45FBDDEE7F}"/>
          </ac:spMkLst>
        </pc:spChg>
        <pc:spChg chg="del mod">
          <ac:chgData name="ivan.cuzic1@skole.hr" userId="df63c021-0675-4d8c-a9d6-36d6c01b34a5" providerId="ADAL" clId="{EA320488-B180-4717-BA11-7140A64F7F9A}" dt="2019-09-22T10:39:20.212" v="1726" actId="26606"/>
          <ac:spMkLst>
            <pc:docMk/>
            <pc:sldMk cId="1802258967" sldId="268"/>
            <ac:spMk id="3" creationId="{25EDE193-69A8-4CA9-BA9E-FD0DA5670B37}"/>
          </ac:spMkLst>
        </pc:spChg>
        <pc:spChg chg="add">
          <ac:chgData name="ivan.cuzic1@skole.hr" userId="df63c021-0675-4d8c-a9d6-36d6c01b34a5" providerId="ADAL" clId="{EA320488-B180-4717-BA11-7140A64F7F9A}" dt="2019-09-22T10:39:20.212" v="1726" actId="26606"/>
          <ac:spMkLst>
            <pc:docMk/>
            <pc:sldMk cId="1802258967" sldId="268"/>
            <ac:spMk id="10" creationId="{46C2E80F-49A6-4372-B103-219D417A55ED}"/>
          </ac:spMkLst>
        </pc:spChg>
        <pc:graphicFrameChg chg="add">
          <ac:chgData name="ivan.cuzic1@skole.hr" userId="df63c021-0675-4d8c-a9d6-36d6c01b34a5" providerId="ADAL" clId="{EA320488-B180-4717-BA11-7140A64F7F9A}" dt="2019-09-22T10:39:20.212" v="1726" actId="26606"/>
          <ac:graphicFrameMkLst>
            <pc:docMk/>
            <pc:sldMk cId="1802258967" sldId="268"/>
            <ac:graphicFrameMk id="5" creationId="{E820ED71-87BB-499D-A70D-F595D77F64B6}"/>
          </ac:graphicFrameMkLst>
        </pc:graphicFrameChg>
      </pc:sldChg>
      <pc:sldChg chg="addSp delSp modSp add mod setBg">
        <pc:chgData name="ivan.cuzic1@skole.hr" userId="df63c021-0675-4d8c-a9d6-36d6c01b34a5" providerId="ADAL" clId="{EA320488-B180-4717-BA11-7140A64F7F9A}" dt="2019-09-22T10:42:10.769" v="1907" actId="26606"/>
        <pc:sldMkLst>
          <pc:docMk/>
          <pc:sldMk cId="2217522482" sldId="269"/>
        </pc:sldMkLst>
        <pc:spChg chg="mod">
          <ac:chgData name="ivan.cuzic1@skole.hr" userId="df63c021-0675-4d8c-a9d6-36d6c01b34a5" providerId="ADAL" clId="{EA320488-B180-4717-BA11-7140A64F7F9A}" dt="2019-09-22T10:42:10.769" v="1907" actId="26606"/>
          <ac:spMkLst>
            <pc:docMk/>
            <pc:sldMk cId="2217522482" sldId="269"/>
            <ac:spMk id="2" creationId="{3745D906-01E5-40E4-BEF6-EF96B5BC22A7}"/>
          </ac:spMkLst>
        </pc:spChg>
        <pc:spChg chg="del mod">
          <ac:chgData name="ivan.cuzic1@skole.hr" userId="df63c021-0675-4d8c-a9d6-36d6c01b34a5" providerId="ADAL" clId="{EA320488-B180-4717-BA11-7140A64F7F9A}" dt="2019-09-22T10:42:10.769" v="1907" actId="26606"/>
          <ac:spMkLst>
            <pc:docMk/>
            <pc:sldMk cId="2217522482" sldId="269"/>
            <ac:spMk id="3" creationId="{70F92F23-71F8-403D-BB17-717418B3DEC3}"/>
          </ac:spMkLst>
        </pc:spChg>
        <pc:spChg chg="add">
          <ac:chgData name="ivan.cuzic1@skole.hr" userId="df63c021-0675-4d8c-a9d6-36d6c01b34a5" providerId="ADAL" clId="{EA320488-B180-4717-BA11-7140A64F7F9A}" dt="2019-09-22T10:42:10.769" v="1907" actId="26606"/>
          <ac:spMkLst>
            <pc:docMk/>
            <pc:sldMk cId="2217522482" sldId="269"/>
            <ac:spMk id="10" creationId="{46C2E80F-49A6-4372-B103-219D417A55ED}"/>
          </ac:spMkLst>
        </pc:spChg>
        <pc:graphicFrameChg chg="add">
          <ac:chgData name="ivan.cuzic1@skole.hr" userId="df63c021-0675-4d8c-a9d6-36d6c01b34a5" providerId="ADAL" clId="{EA320488-B180-4717-BA11-7140A64F7F9A}" dt="2019-09-22T10:42:10.769" v="1907" actId="26606"/>
          <ac:graphicFrameMkLst>
            <pc:docMk/>
            <pc:sldMk cId="2217522482" sldId="269"/>
            <ac:graphicFrameMk id="5" creationId="{3052CC36-9E40-4B84-A217-792835F1929C}"/>
          </ac:graphicFrameMkLst>
        </pc:graphicFrameChg>
      </pc:sldChg>
      <pc:sldChg chg="del">
        <pc:chgData name="ivan.cuzic1@skole.hr" userId="df63c021-0675-4d8c-a9d6-36d6c01b34a5" providerId="ADAL" clId="{EA320488-B180-4717-BA11-7140A64F7F9A}" dt="2019-09-22T09:44:01.284" v="45" actId="2696"/>
        <pc:sldMkLst>
          <pc:docMk/>
          <pc:sldMk cId="3762700642" sldId="269"/>
        </pc:sldMkLst>
      </pc:sldChg>
      <pc:sldChg chg="addSp delSp modSp add mod setBg">
        <pc:chgData name="ivan.cuzic1@skole.hr" userId="df63c021-0675-4d8c-a9d6-36d6c01b34a5" providerId="ADAL" clId="{EA320488-B180-4717-BA11-7140A64F7F9A}" dt="2019-09-22T10:46:12.839" v="2141" actId="26606"/>
        <pc:sldMkLst>
          <pc:docMk/>
          <pc:sldMk cId="2331891120" sldId="270"/>
        </pc:sldMkLst>
        <pc:spChg chg="mod">
          <ac:chgData name="ivan.cuzic1@skole.hr" userId="df63c021-0675-4d8c-a9d6-36d6c01b34a5" providerId="ADAL" clId="{EA320488-B180-4717-BA11-7140A64F7F9A}" dt="2019-09-22T10:46:12.839" v="2141" actId="26606"/>
          <ac:spMkLst>
            <pc:docMk/>
            <pc:sldMk cId="2331891120" sldId="270"/>
            <ac:spMk id="2" creationId="{C980F0C2-E3F9-4A86-B1B4-19CEA737912E}"/>
          </ac:spMkLst>
        </pc:spChg>
        <pc:spChg chg="del mod">
          <ac:chgData name="ivan.cuzic1@skole.hr" userId="df63c021-0675-4d8c-a9d6-36d6c01b34a5" providerId="ADAL" clId="{EA320488-B180-4717-BA11-7140A64F7F9A}" dt="2019-09-22T10:46:12.839" v="2141" actId="26606"/>
          <ac:spMkLst>
            <pc:docMk/>
            <pc:sldMk cId="2331891120" sldId="270"/>
            <ac:spMk id="3" creationId="{46E8A383-9048-4D10-8632-38BB2C1A9CC7}"/>
          </ac:spMkLst>
        </pc:spChg>
        <pc:spChg chg="add">
          <ac:chgData name="ivan.cuzic1@skole.hr" userId="df63c021-0675-4d8c-a9d6-36d6c01b34a5" providerId="ADAL" clId="{EA320488-B180-4717-BA11-7140A64F7F9A}" dt="2019-09-22T10:46:12.839" v="2141" actId="26606"/>
          <ac:spMkLst>
            <pc:docMk/>
            <pc:sldMk cId="2331891120" sldId="270"/>
            <ac:spMk id="10" creationId="{46C2E80F-49A6-4372-B103-219D417A55ED}"/>
          </ac:spMkLst>
        </pc:spChg>
        <pc:graphicFrameChg chg="add">
          <ac:chgData name="ivan.cuzic1@skole.hr" userId="df63c021-0675-4d8c-a9d6-36d6c01b34a5" providerId="ADAL" clId="{EA320488-B180-4717-BA11-7140A64F7F9A}" dt="2019-09-22T10:46:12.839" v="2141" actId="26606"/>
          <ac:graphicFrameMkLst>
            <pc:docMk/>
            <pc:sldMk cId="2331891120" sldId="270"/>
            <ac:graphicFrameMk id="5" creationId="{1B9770B3-FB96-4554-9979-DBC71C160369}"/>
          </ac:graphicFrameMkLst>
        </pc:graphicFrameChg>
      </pc:sldChg>
      <pc:sldChg chg="del">
        <pc:chgData name="ivan.cuzic1@skole.hr" userId="df63c021-0675-4d8c-a9d6-36d6c01b34a5" providerId="ADAL" clId="{EA320488-B180-4717-BA11-7140A64F7F9A}" dt="2019-09-22T09:44:02.081" v="46" actId="2696"/>
        <pc:sldMkLst>
          <pc:docMk/>
          <pc:sldMk cId="3487775491" sldId="270"/>
        </pc:sldMkLst>
      </pc:sldChg>
      <pc:sldChg chg="del">
        <pc:chgData name="ivan.cuzic1@skole.hr" userId="df63c021-0675-4d8c-a9d6-36d6c01b34a5" providerId="ADAL" clId="{EA320488-B180-4717-BA11-7140A64F7F9A}" dt="2019-09-22T09:44:02.925" v="47" actId="2696"/>
        <pc:sldMkLst>
          <pc:docMk/>
          <pc:sldMk cId="352603437" sldId="271"/>
        </pc:sldMkLst>
      </pc:sldChg>
      <pc:sldChg chg="addSp delSp modSp add mod setBg">
        <pc:chgData name="ivan.cuzic1@skole.hr" userId="df63c021-0675-4d8c-a9d6-36d6c01b34a5" providerId="ADAL" clId="{EA320488-B180-4717-BA11-7140A64F7F9A}" dt="2019-09-22T10:49:28.160" v="2191" actId="478"/>
        <pc:sldMkLst>
          <pc:docMk/>
          <pc:sldMk cId="2914253610" sldId="271"/>
        </pc:sldMkLst>
        <pc:spChg chg="mod">
          <ac:chgData name="ivan.cuzic1@skole.hr" userId="df63c021-0675-4d8c-a9d6-36d6c01b34a5" providerId="ADAL" clId="{EA320488-B180-4717-BA11-7140A64F7F9A}" dt="2019-09-22T10:48:50.099" v="2185" actId="26606"/>
          <ac:spMkLst>
            <pc:docMk/>
            <pc:sldMk cId="2914253610" sldId="271"/>
            <ac:spMk id="2" creationId="{C9FEE28E-238A-44C9-B1D7-C9387DDC29FF}"/>
          </ac:spMkLst>
        </pc:spChg>
        <pc:spChg chg="del mod">
          <ac:chgData name="ivan.cuzic1@skole.hr" userId="df63c021-0675-4d8c-a9d6-36d6c01b34a5" providerId="ADAL" clId="{EA320488-B180-4717-BA11-7140A64F7F9A}" dt="2019-09-22T10:48:50.099" v="2185" actId="26606"/>
          <ac:spMkLst>
            <pc:docMk/>
            <pc:sldMk cId="2914253610" sldId="271"/>
            <ac:spMk id="3" creationId="{44AC1058-3923-4B8B-9D83-C29C4057E9CE}"/>
          </ac:spMkLst>
        </pc:spChg>
        <pc:spChg chg="add">
          <ac:chgData name="ivan.cuzic1@skole.hr" userId="df63c021-0675-4d8c-a9d6-36d6c01b34a5" providerId="ADAL" clId="{EA320488-B180-4717-BA11-7140A64F7F9A}" dt="2019-09-22T10:48:50.099" v="2185" actId="26606"/>
          <ac:spMkLst>
            <pc:docMk/>
            <pc:sldMk cId="2914253610" sldId="271"/>
            <ac:spMk id="10" creationId="{46C2E80F-49A6-4372-B103-219D417A55ED}"/>
          </ac:spMkLst>
        </pc:spChg>
        <pc:graphicFrameChg chg="add mod">
          <ac:chgData name="ivan.cuzic1@skole.hr" userId="df63c021-0675-4d8c-a9d6-36d6c01b34a5" providerId="ADAL" clId="{EA320488-B180-4717-BA11-7140A64F7F9A}" dt="2019-09-22T10:49:28.160" v="2191" actId="478"/>
          <ac:graphicFrameMkLst>
            <pc:docMk/>
            <pc:sldMk cId="2914253610" sldId="271"/>
            <ac:graphicFrameMk id="5" creationId="{F2A4B3AC-6218-4CD5-A6AF-9E6A61931192}"/>
          </ac:graphicFrameMkLst>
        </pc:graphicFrameChg>
      </pc:sldChg>
      <pc:sldChg chg="del">
        <pc:chgData name="ivan.cuzic1@skole.hr" userId="df63c021-0675-4d8c-a9d6-36d6c01b34a5" providerId="ADAL" clId="{EA320488-B180-4717-BA11-7140A64F7F9A}" dt="2019-09-22T09:44:03.816" v="48" actId="2696"/>
        <pc:sldMkLst>
          <pc:docMk/>
          <pc:sldMk cId="554099997" sldId="272"/>
        </pc:sldMkLst>
      </pc:sldChg>
      <pc:sldChg chg="del">
        <pc:chgData name="ivan.cuzic1@skole.hr" userId="df63c021-0675-4d8c-a9d6-36d6c01b34a5" providerId="ADAL" clId="{EA320488-B180-4717-BA11-7140A64F7F9A}" dt="2019-09-22T09:44:04.691" v="49" actId="2696"/>
        <pc:sldMkLst>
          <pc:docMk/>
          <pc:sldMk cId="3707613413" sldId="273"/>
        </pc:sldMkLst>
      </pc:sldChg>
      <pc:sldChg chg="del">
        <pc:chgData name="ivan.cuzic1@skole.hr" userId="df63c021-0675-4d8c-a9d6-36d6c01b34a5" providerId="ADAL" clId="{EA320488-B180-4717-BA11-7140A64F7F9A}" dt="2019-09-22T09:44:05.940" v="50" actId="2696"/>
        <pc:sldMkLst>
          <pc:docMk/>
          <pc:sldMk cId="2770388944" sldId="274"/>
        </pc:sldMkLst>
      </pc:sldChg>
      <pc:sldChg chg="del">
        <pc:chgData name="ivan.cuzic1@skole.hr" userId="df63c021-0675-4d8c-a9d6-36d6c01b34a5" providerId="ADAL" clId="{EA320488-B180-4717-BA11-7140A64F7F9A}" dt="2019-09-22T09:44:08.425" v="51" actId="2696"/>
        <pc:sldMkLst>
          <pc:docMk/>
          <pc:sldMk cId="250883893" sldId="275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B4D47B-A7E7-4D94-874C-5836B1D7A11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92D5535-0205-45DC-92C0-97BCB5A23A83}">
      <dgm:prSet/>
      <dgm:spPr/>
      <dgm:t>
        <a:bodyPr/>
        <a:lstStyle/>
        <a:p>
          <a:r>
            <a:rPr lang="en-US"/>
            <a:t>Naseljavali prostor između istočne obale Sredozemlja i planine Libanon</a:t>
          </a:r>
        </a:p>
      </dgm:t>
    </dgm:pt>
    <dgm:pt modelId="{43FB00BF-A271-4518-926A-624EC8C9E4EA}" type="parTrans" cxnId="{699A2C2B-6F84-4A29-8F29-1DDF5FB1D4D5}">
      <dgm:prSet/>
      <dgm:spPr/>
      <dgm:t>
        <a:bodyPr/>
        <a:lstStyle/>
        <a:p>
          <a:endParaRPr lang="en-US"/>
        </a:p>
      </dgm:t>
    </dgm:pt>
    <dgm:pt modelId="{F13CD402-3163-4FE9-81CD-8381D49070DA}" type="sibTrans" cxnId="{699A2C2B-6F84-4A29-8F29-1DDF5FB1D4D5}">
      <dgm:prSet/>
      <dgm:spPr/>
      <dgm:t>
        <a:bodyPr/>
        <a:lstStyle/>
        <a:p>
          <a:endParaRPr lang="en-US"/>
        </a:p>
      </dgm:t>
    </dgm:pt>
    <dgm:pt modelId="{E84680BE-0200-42CB-9B9A-1C7BD98BB61C}">
      <dgm:prSet/>
      <dgm:spPr/>
      <dgm:t>
        <a:bodyPr/>
        <a:lstStyle/>
        <a:p>
          <a:r>
            <a:rPr lang="en-US"/>
            <a:t>Planinska i pretežno neplodna zemlja</a:t>
          </a:r>
        </a:p>
      </dgm:t>
    </dgm:pt>
    <dgm:pt modelId="{E094968C-8D7B-4B01-BEAB-5F7E3FD0EB5A}" type="parTrans" cxnId="{5465F6DF-049B-4CEF-B8BB-3D4402FF2EBF}">
      <dgm:prSet/>
      <dgm:spPr/>
      <dgm:t>
        <a:bodyPr/>
        <a:lstStyle/>
        <a:p>
          <a:endParaRPr lang="en-US"/>
        </a:p>
      </dgm:t>
    </dgm:pt>
    <dgm:pt modelId="{1DED00D2-2EBE-4D55-A357-DEE4735D2A94}" type="sibTrans" cxnId="{5465F6DF-049B-4CEF-B8BB-3D4402FF2EBF}">
      <dgm:prSet/>
      <dgm:spPr/>
      <dgm:t>
        <a:bodyPr/>
        <a:lstStyle/>
        <a:p>
          <a:endParaRPr lang="en-US"/>
        </a:p>
      </dgm:t>
    </dgm:pt>
    <dgm:pt modelId="{45704330-6F6B-4A9B-84EF-5B13AF93F3EE}">
      <dgm:prSet/>
      <dgm:spPr/>
      <dgm:t>
        <a:bodyPr/>
        <a:lstStyle/>
        <a:p>
          <a:r>
            <a:rPr lang="en-US"/>
            <a:t>Stanovništvo okrenuto pomorstvu, ribarstvu i trgovini </a:t>
          </a:r>
        </a:p>
      </dgm:t>
    </dgm:pt>
    <dgm:pt modelId="{0E117460-112D-458E-8B34-8F28259877AC}" type="parTrans" cxnId="{2F6D6FA0-30C5-41FF-917C-C36109EA36CC}">
      <dgm:prSet/>
      <dgm:spPr/>
      <dgm:t>
        <a:bodyPr/>
        <a:lstStyle/>
        <a:p>
          <a:endParaRPr lang="en-US"/>
        </a:p>
      </dgm:t>
    </dgm:pt>
    <dgm:pt modelId="{C06B8EB7-4297-42B2-874B-9F1DEF5A6E67}" type="sibTrans" cxnId="{2F6D6FA0-30C5-41FF-917C-C36109EA36CC}">
      <dgm:prSet/>
      <dgm:spPr/>
      <dgm:t>
        <a:bodyPr/>
        <a:lstStyle/>
        <a:p>
          <a:endParaRPr lang="en-US"/>
        </a:p>
      </dgm:t>
    </dgm:pt>
    <dgm:pt modelId="{FD2D7715-AAB6-4D5C-B956-6DDDB3CDEBB9}">
      <dgm:prSet/>
      <dgm:spPr/>
      <dgm:t>
        <a:bodyPr/>
        <a:lstStyle/>
        <a:p>
          <a:r>
            <a:rPr lang="en-US" dirty="0" err="1"/>
            <a:t>Više</a:t>
          </a:r>
          <a:r>
            <a:rPr lang="en-US" dirty="0"/>
            <a:t> </a:t>
          </a:r>
          <a:r>
            <a:rPr lang="en-US" dirty="0" err="1"/>
            <a:t>samostalnih</a:t>
          </a:r>
          <a:r>
            <a:rPr lang="en-US" dirty="0"/>
            <a:t> </a:t>
          </a:r>
          <a:r>
            <a:rPr lang="en-US" dirty="0" err="1"/>
            <a:t>gradova</a:t>
          </a:r>
          <a:r>
            <a:rPr lang="en-US" dirty="0"/>
            <a:t> </a:t>
          </a:r>
          <a:r>
            <a:rPr lang="en-US" dirty="0" err="1"/>
            <a:t>država</a:t>
          </a:r>
          <a:r>
            <a:rPr lang="en-US" dirty="0"/>
            <a:t>: </a:t>
          </a:r>
          <a:r>
            <a:rPr lang="en-US" dirty="0" err="1"/>
            <a:t>Tir</a:t>
          </a:r>
          <a:r>
            <a:rPr lang="en-US" dirty="0"/>
            <a:t>, Sidon, </a:t>
          </a:r>
          <a:r>
            <a:rPr lang="en-US" dirty="0" err="1"/>
            <a:t>Biblos</a:t>
          </a:r>
          <a:r>
            <a:rPr lang="en-US" dirty="0"/>
            <a:t>, </a:t>
          </a:r>
          <a:r>
            <a:rPr lang="en-US" dirty="0" err="1" smtClean="0"/>
            <a:t>Berit</a:t>
          </a:r>
          <a:r>
            <a:rPr lang="en-US" dirty="0" smtClean="0"/>
            <a:t>…</a:t>
          </a:r>
          <a:endParaRPr lang="en-US" dirty="0"/>
        </a:p>
      </dgm:t>
    </dgm:pt>
    <dgm:pt modelId="{213237D9-8E9E-48F3-A1FF-41740FEE9CC0}" type="parTrans" cxnId="{8189FC94-AF32-4D2A-B56D-92E9AC79FA1C}">
      <dgm:prSet/>
      <dgm:spPr/>
      <dgm:t>
        <a:bodyPr/>
        <a:lstStyle/>
        <a:p>
          <a:endParaRPr lang="en-US"/>
        </a:p>
      </dgm:t>
    </dgm:pt>
    <dgm:pt modelId="{44DFCD1A-C757-4C58-87B7-838C631D9698}" type="sibTrans" cxnId="{8189FC94-AF32-4D2A-B56D-92E9AC79FA1C}">
      <dgm:prSet/>
      <dgm:spPr/>
      <dgm:t>
        <a:bodyPr/>
        <a:lstStyle/>
        <a:p>
          <a:endParaRPr lang="en-US"/>
        </a:p>
      </dgm:t>
    </dgm:pt>
    <dgm:pt modelId="{79B57A3C-A6B7-4754-B5AF-B07DED5A45C0}">
      <dgm:prSet/>
      <dgm:spPr/>
      <dgm:t>
        <a:bodyPr/>
        <a:lstStyle/>
        <a:p>
          <a:r>
            <a:rPr lang="en-US"/>
            <a:t>Trgovina robovima</a:t>
          </a:r>
        </a:p>
      </dgm:t>
    </dgm:pt>
    <dgm:pt modelId="{6B6FF77F-F70F-4997-BAA7-692A3A4CD6B3}" type="parTrans" cxnId="{E39A5674-B213-4F54-8362-4464CAE4C299}">
      <dgm:prSet/>
      <dgm:spPr/>
      <dgm:t>
        <a:bodyPr/>
        <a:lstStyle/>
        <a:p>
          <a:endParaRPr lang="en-US"/>
        </a:p>
      </dgm:t>
    </dgm:pt>
    <dgm:pt modelId="{56694428-1481-434A-A634-FF53AB12BD92}" type="sibTrans" cxnId="{E39A5674-B213-4F54-8362-4464CAE4C299}">
      <dgm:prSet/>
      <dgm:spPr/>
      <dgm:t>
        <a:bodyPr/>
        <a:lstStyle/>
        <a:p>
          <a:endParaRPr lang="en-US"/>
        </a:p>
      </dgm:t>
    </dgm:pt>
    <dgm:pt modelId="{982805A6-D1CE-4448-BF80-51FD087F68DE}" type="pres">
      <dgm:prSet presAssocID="{AFB4D47B-A7E7-4D94-874C-5836B1D7A11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410CCBAE-ED96-4091-AB32-489719C0B484}" type="pres">
      <dgm:prSet presAssocID="{392D5535-0205-45DC-92C0-97BCB5A23A83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476A9EB-F71E-443A-B166-8817DBD4C245}" type="pres">
      <dgm:prSet presAssocID="{F13CD402-3163-4FE9-81CD-8381D49070DA}" presName="spacer" presStyleCnt="0"/>
      <dgm:spPr/>
    </dgm:pt>
    <dgm:pt modelId="{AD9C2CF8-990B-4363-B35E-5BB73C22DD03}" type="pres">
      <dgm:prSet presAssocID="{E84680BE-0200-42CB-9B9A-1C7BD98BB61C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66D63A5-256D-4453-918A-2474106E5F4D}" type="pres">
      <dgm:prSet presAssocID="{1DED00D2-2EBE-4D55-A357-DEE4735D2A94}" presName="spacer" presStyleCnt="0"/>
      <dgm:spPr/>
    </dgm:pt>
    <dgm:pt modelId="{6D3D3E7D-404E-470A-B4F7-759847848971}" type="pres">
      <dgm:prSet presAssocID="{45704330-6F6B-4A9B-84EF-5B13AF93F3EE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EF498E9-8D2D-42FE-BBD6-C00E958E0EAC}" type="pres">
      <dgm:prSet presAssocID="{C06B8EB7-4297-42B2-874B-9F1DEF5A6E67}" presName="spacer" presStyleCnt="0"/>
      <dgm:spPr/>
    </dgm:pt>
    <dgm:pt modelId="{38C56015-AB0D-4878-9197-7F699EE8D1A3}" type="pres">
      <dgm:prSet presAssocID="{FD2D7715-AAB6-4D5C-B956-6DDDB3CDEBB9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7FD6E7B-5310-42AB-9CD6-943A62CF1C21}" type="pres">
      <dgm:prSet presAssocID="{44DFCD1A-C757-4C58-87B7-838C631D9698}" presName="spacer" presStyleCnt="0"/>
      <dgm:spPr/>
    </dgm:pt>
    <dgm:pt modelId="{E3F92E6C-20C0-4E6B-87B9-01E0B3A86563}" type="pres">
      <dgm:prSet presAssocID="{79B57A3C-A6B7-4754-B5AF-B07DED5A45C0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E39A5674-B213-4F54-8362-4464CAE4C299}" srcId="{AFB4D47B-A7E7-4D94-874C-5836B1D7A119}" destId="{79B57A3C-A6B7-4754-B5AF-B07DED5A45C0}" srcOrd="4" destOrd="0" parTransId="{6B6FF77F-F70F-4997-BAA7-692A3A4CD6B3}" sibTransId="{56694428-1481-434A-A634-FF53AB12BD92}"/>
    <dgm:cxn modelId="{EFEC6B8F-0B7B-45E4-ACDB-10731DBEBB5A}" type="presOf" srcId="{FD2D7715-AAB6-4D5C-B956-6DDDB3CDEBB9}" destId="{38C56015-AB0D-4878-9197-7F699EE8D1A3}" srcOrd="0" destOrd="0" presId="urn:microsoft.com/office/officeart/2005/8/layout/vList2"/>
    <dgm:cxn modelId="{699A2C2B-6F84-4A29-8F29-1DDF5FB1D4D5}" srcId="{AFB4D47B-A7E7-4D94-874C-5836B1D7A119}" destId="{392D5535-0205-45DC-92C0-97BCB5A23A83}" srcOrd="0" destOrd="0" parTransId="{43FB00BF-A271-4518-926A-624EC8C9E4EA}" sibTransId="{F13CD402-3163-4FE9-81CD-8381D49070DA}"/>
    <dgm:cxn modelId="{99C30976-8969-4990-A579-EBAEEDBD8D8B}" type="presOf" srcId="{45704330-6F6B-4A9B-84EF-5B13AF93F3EE}" destId="{6D3D3E7D-404E-470A-B4F7-759847848971}" srcOrd="0" destOrd="0" presId="urn:microsoft.com/office/officeart/2005/8/layout/vList2"/>
    <dgm:cxn modelId="{2F6D6FA0-30C5-41FF-917C-C36109EA36CC}" srcId="{AFB4D47B-A7E7-4D94-874C-5836B1D7A119}" destId="{45704330-6F6B-4A9B-84EF-5B13AF93F3EE}" srcOrd="2" destOrd="0" parTransId="{0E117460-112D-458E-8B34-8F28259877AC}" sibTransId="{C06B8EB7-4297-42B2-874B-9F1DEF5A6E67}"/>
    <dgm:cxn modelId="{FFAAE078-9956-4C81-B091-1A218CBEC439}" type="presOf" srcId="{E84680BE-0200-42CB-9B9A-1C7BD98BB61C}" destId="{AD9C2CF8-990B-4363-B35E-5BB73C22DD03}" srcOrd="0" destOrd="0" presId="urn:microsoft.com/office/officeart/2005/8/layout/vList2"/>
    <dgm:cxn modelId="{8189FC94-AF32-4D2A-B56D-92E9AC79FA1C}" srcId="{AFB4D47B-A7E7-4D94-874C-5836B1D7A119}" destId="{FD2D7715-AAB6-4D5C-B956-6DDDB3CDEBB9}" srcOrd="3" destOrd="0" parTransId="{213237D9-8E9E-48F3-A1FF-41740FEE9CC0}" sibTransId="{44DFCD1A-C757-4C58-87B7-838C631D9698}"/>
    <dgm:cxn modelId="{A433E54B-7082-4347-9154-556345E63693}" type="presOf" srcId="{392D5535-0205-45DC-92C0-97BCB5A23A83}" destId="{410CCBAE-ED96-4091-AB32-489719C0B484}" srcOrd="0" destOrd="0" presId="urn:microsoft.com/office/officeart/2005/8/layout/vList2"/>
    <dgm:cxn modelId="{564875D6-7E5B-4954-9E39-C3C02E7AA4CF}" type="presOf" srcId="{AFB4D47B-A7E7-4D94-874C-5836B1D7A119}" destId="{982805A6-D1CE-4448-BF80-51FD087F68DE}" srcOrd="0" destOrd="0" presId="urn:microsoft.com/office/officeart/2005/8/layout/vList2"/>
    <dgm:cxn modelId="{A0A8970C-912B-4283-9949-9D63D3BF050A}" type="presOf" srcId="{79B57A3C-A6B7-4754-B5AF-B07DED5A45C0}" destId="{E3F92E6C-20C0-4E6B-87B9-01E0B3A86563}" srcOrd="0" destOrd="0" presId="urn:microsoft.com/office/officeart/2005/8/layout/vList2"/>
    <dgm:cxn modelId="{5465F6DF-049B-4CEF-B8BB-3D4402FF2EBF}" srcId="{AFB4D47B-A7E7-4D94-874C-5836B1D7A119}" destId="{E84680BE-0200-42CB-9B9A-1C7BD98BB61C}" srcOrd="1" destOrd="0" parTransId="{E094968C-8D7B-4B01-BEAB-5F7E3FD0EB5A}" sibTransId="{1DED00D2-2EBE-4D55-A357-DEE4735D2A94}"/>
    <dgm:cxn modelId="{D4A1CC0B-81E4-4D05-A9C7-1D09E0FCE928}" type="presParOf" srcId="{982805A6-D1CE-4448-BF80-51FD087F68DE}" destId="{410CCBAE-ED96-4091-AB32-489719C0B484}" srcOrd="0" destOrd="0" presId="urn:microsoft.com/office/officeart/2005/8/layout/vList2"/>
    <dgm:cxn modelId="{6AE7FD16-ACAD-4B84-B35C-79ADC45F1A40}" type="presParOf" srcId="{982805A6-D1CE-4448-BF80-51FD087F68DE}" destId="{9476A9EB-F71E-443A-B166-8817DBD4C245}" srcOrd="1" destOrd="0" presId="urn:microsoft.com/office/officeart/2005/8/layout/vList2"/>
    <dgm:cxn modelId="{C5768C07-B74D-410D-AC72-4495FEB0CFC5}" type="presParOf" srcId="{982805A6-D1CE-4448-BF80-51FD087F68DE}" destId="{AD9C2CF8-990B-4363-B35E-5BB73C22DD03}" srcOrd="2" destOrd="0" presId="urn:microsoft.com/office/officeart/2005/8/layout/vList2"/>
    <dgm:cxn modelId="{E0256121-1B78-4B93-91F0-C3AB5536F748}" type="presParOf" srcId="{982805A6-D1CE-4448-BF80-51FD087F68DE}" destId="{866D63A5-256D-4453-918A-2474106E5F4D}" srcOrd="3" destOrd="0" presId="urn:microsoft.com/office/officeart/2005/8/layout/vList2"/>
    <dgm:cxn modelId="{2D7CE2C1-D70B-474C-9FC6-C072973E242A}" type="presParOf" srcId="{982805A6-D1CE-4448-BF80-51FD087F68DE}" destId="{6D3D3E7D-404E-470A-B4F7-759847848971}" srcOrd="4" destOrd="0" presId="urn:microsoft.com/office/officeart/2005/8/layout/vList2"/>
    <dgm:cxn modelId="{5EB7F2D3-8266-4170-8566-A028D38541D5}" type="presParOf" srcId="{982805A6-D1CE-4448-BF80-51FD087F68DE}" destId="{BEF498E9-8D2D-42FE-BBD6-C00E958E0EAC}" srcOrd="5" destOrd="0" presId="urn:microsoft.com/office/officeart/2005/8/layout/vList2"/>
    <dgm:cxn modelId="{FA80258D-57E9-4F23-9E0C-73C5B2D75C30}" type="presParOf" srcId="{982805A6-D1CE-4448-BF80-51FD087F68DE}" destId="{38C56015-AB0D-4878-9197-7F699EE8D1A3}" srcOrd="6" destOrd="0" presId="urn:microsoft.com/office/officeart/2005/8/layout/vList2"/>
    <dgm:cxn modelId="{BB48E5CB-F378-417E-97EF-3DBA0244B7EF}" type="presParOf" srcId="{982805A6-D1CE-4448-BF80-51FD087F68DE}" destId="{47FD6E7B-5310-42AB-9CD6-943A62CF1C21}" srcOrd="7" destOrd="0" presId="urn:microsoft.com/office/officeart/2005/8/layout/vList2"/>
    <dgm:cxn modelId="{447B2291-4E44-400F-8797-C4A7CCBA8E2F}" type="presParOf" srcId="{982805A6-D1CE-4448-BF80-51FD087F68DE}" destId="{E3F92E6C-20C0-4E6B-87B9-01E0B3A8656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73E0DE-4216-4A45-8DCB-4F71C0ED0E8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095D9E2-14DC-4625-9104-64787F65013E}">
      <dgm:prSet/>
      <dgm:spPr/>
      <dgm:t>
        <a:bodyPr/>
        <a:lstStyle/>
        <a:p>
          <a:r>
            <a:rPr lang="en-US"/>
            <a:t>Narod trgovaca</a:t>
          </a:r>
        </a:p>
      </dgm:t>
    </dgm:pt>
    <dgm:pt modelId="{F99487C0-F65C-477F-BD62-301CF489870A}" type="parTrans" cxnId="{1583AE36-7024-4F7F-A68E-5E608732DC79}">
      <dgm:prSet/>
      <dgm:spPr/>
      <dgm:t>
        <a:bodyPr/>
        <a:lstStyle/>
        <a:p>
          <a:endParaRPr lang="en-US"/>
        </a:p>
      </dgm:t>
    </dgm:pt>
    <dgm:pt modelId="{E6B49479-451B-42E9-8901-73FA3C768CC6}" type="sibTrans" cxnId="{1583AE36-7024-4F7F-A68E-5E608732DC79}">
      <dgm:prSet/>
      <dgm:spPr/>
      <dgm:t>
        <a:bodyPr/>
        <a:lstStyle/>
        <a:p>
          <a:endParaRPr lang="en-US"/>
        </a:p>
      </dgm:t>
    </dgm:pt>
    <dgm:pt modelId="{E2E367E4-2971-4CC9-B70B-B6FD28BD122B}">
      <dgm:prSet/>
      <dgm:spPr/>
      <dgm:t>
        <a:bodyPr/>
        <a:lstStyle/>
        <a:p>
          <a:r>
            <a:rPr lang="en-US"/>
            <a:t>Prostor između istočne obale Sredozemlja i planine Libanona</a:t>
          </a:r>
        </a:p>
      </dgm:t>
    </dgm:pt>
    <dgm:pt modelId="{E1E07B60-958D-4513-8BF9-DC62AEC636B1}" type="parTrans" cxnId="{59D90B88-3057-4D18-A609-B88C35008BE4}">
      <dgm:prSet/>
      <dgm:spPr/>
      <dgm:t>
        <a:bodyPr/>
        <a:lstStyle/>
        <a:p>
          <a:endParaRPr lang="en-US"/>
        </a:p>
      </dgm:t>
    </dgm:pt>
    <dgm:pt modelId="{E6482FAE-5EDB-4A8D-A93D-307B49E77F1F}" type="sibTrans" cxnId="{59D90B88-3057-4D18-A609-B88C35008BE4}">
      <dgm:prSet/>
      <dgm:spPr/>
      <dgm:t>
        <a:bodyPr/>
        <a:lstStyle/>
        <a:p>
          <a:endParaRPr lang="en-US"/>
        </a:p>
      </dgm:t>
    </dgm:pt>
    <dgm:pt modelId="{CFC66FF2-5C17-4FE4-9B42-C530119715B6}">
      <dgm:prSet/>
      <dgm:spPr/>
      <dgm:t>
        <a:bodyPr/>
        <a:lstStyle/>
        <a:p>
          <a:r>
            <a:rPr lang="en-US"/>
            <a:t>Gradovi države: Tir, Sidon, Biblos</a:t>
          </a:r>
        </a:p>
      </dgm:t>
    </dgm:pt>
    <dgm:pt modelId="{1CD139B5-EC30-4141-BE64-D3C5D4150055}" type="parTrans" cxnId="{F9CB03B9-94EB-4EE8-A6A2-84966397CBF8}">
      <dgm:prSet/>
      <dgm:spPr/>
      <dgm:t>
        <a:bodyPr/>
        <a:lstStyle/>
        <a:p>
          <a:endParaRPr lang="en-US"/>
        </a:p>
      </dgm:t>
    </dgm:pt>
    <dgm:pt modelId="{4CF6673D-3CA0-415F-BAD9-4110F39F567B}" type="sibTrans" cxnId="{F9CB03B9-94EB-4EE8-A6A2-84966397CBF8}">
      <dgm:prSet/>
      <dgm:spPr/>
      <dgm:t>
        <a:bodyPr/>
        <a:lstStyle/>
        <a:p>
          <a:endParaRPr lang="en-US"/>
        </a:p>
      </dgm:t>
    </dgm:pt>
    <dgm:pt modelId="{6BE289A5-AF48-4898-AAF7-03FED931365B}">
      <dgm:prSet/>
      <dgm:spPr/>
      <dgm:t>
        <a:bodyPr/>
        <a:lstStyle/>
        <a:p>
          <a:r>
            <a:rPr lang="en-US"/>
            <a:t>Razvijeni: pomorstvo, ribarstvo, trgovina</a:t>
          </a:r>
        </a:p>
      </dgm:t>
    </dgm:pt>
    <dgm:pt modelId="{D8D3579C-169E-4D51-A666-C5916F9BA4F9}" type="parTrans" cxnId="{61EB9EB0-A376-4B1D-B633-7CD92DEA7B87}">
      <dgm:prSet/>
      <dgm:spPr/>
      <dgm:t>
        <a:bodyPr/>
        <a:lstStyle/>
        <a:p>
          <a:endParaRPr lang="en-US"/>
        </a:p>
      </dgm:t>
    </dgm:pt>
    <dgm:pt modelId="{8D10B27C-5DD7-42DB-8FE0-FF7AC1C24A9E}" type="sibTrans" cxnId="{61EB9EB0-A376-4B1D-B633-7CD92DEA7B87}">
      <dgm:prSet/>
      <dgm:spPr/>
      <dgm:t>
        <a:bodyPr/>
        <a:lstStyle/>
        <a:p>
          <a:endParaRPr lang="en-US"/>
        </a:p>
      </dgm:t>
    </dgm:pt>
    <dgm:pt modelId="{F448B2CF-5D7B-4796-BFB2-31785168CF5C}" type="pres">
      <dgm:prSet presAssocID="{ED73E0DE-4216-4A45-8DCB-4F71C0ED0E8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9CE658C4-CB10-4A21-B327-61B201DC70B0}" type="pres">
      <dgm:prSet presAssocID="{B095D9E2-14DC-4625-9104-64787F65013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62D8ABF-FCD1-4CE7-B252-F9B8F8C937B7}" type="pres">
      <dgm:prSet presAssocID="{E6B49479-451B-42E9-8901-73FA3C768CC6}" presName="spacer" presStyleCnt="0"/>
      <dgm:spPr/>
    </dgm:pt>
    <dgm:pt modelId="{A65BFCBC-AE58-4B8E-9B34-91898C7F00F7}" type="pres">
      <dgm:prSet presAssocID="{E2E367E4-2971-4CC9-B70B-B6FD28BD122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8442427-16A7-4423-BCEB-76F1639521F3}" type="pres">
      <dgm:prSet presAssocID="{E6482FAE-5EDB-4A8D-A93D-307B49E77F1F}" presName="spacer" presStyleCnt="0"/>
      <dgm:spPr/>
    </dgm:pt>
    <dgm:pt modelId="{42683836-664F-4F24-A920-ACFC30788F7E}" type="pres">
      <dgm:prSet presAssocID="{CFC66FF2-5C17-4FE4-9B42-C530119715B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E669D64-A8FD-4FFE-84D6-DC452B362C3B}" type="pres">
      <dgm:prSet presAssocID="{4CF6673D-3CA0-415F-BAD9-4110F39F567B}" presName="spacer" presStyleCnt="0"/>
      <dgm:spPr/>
    </dgm:pt>
    <dgm:pt modelId="{00FB658B-EEE6-4645-977F-E5D737A69B52}" type="pres">
      <dgm:prSet presAssocID="{6BE289A5-AF48-4898-AAF7-03FED931365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61EB9EB0-A376-4B1D-B633-7CD92DEA7B87}" srcId="{ED73E0DE-4216-4A45-8DCB-4F71C0ED0E86}" destId="{6BE289A5-AF48-4898-AAF7-03FED931365B}" srcOrd="3" destOrd="0" parTransId="{D8D3579C-169E-4D51-A666-C5916F9BA4F9}" sibTransId="{8D10B27C-5DD7-42DB-8FE0-FF7AC1C24A9E}"/>
    <dgm:cxn modelId="{59C8135A-9F46-4BA5-87BC-1816BD6A5819}" type="presOf" srcId="{E2E367E4-2971-4CC9-B70B-B6FD28BD122B}" destId="{A65BFCBC-AE58-4B8E-9B34-91898C7F00F7}" srcOrd="0" destOrd="0" presId="urn:microsoft.com/office/officeart/2005/8/layout/vList2"/>
    <dgm:cxn modelId="{F9CB03B9-94EB-4EE8-A6A2-84966397CBF8}" srcId="{ED73E0DE-4216-4A45-8DCB-4F71C0ED0E86}" destId="{CFC66FF2-5C17-4FE4-9B42-C530119715B6}" srcOrd="2" destOrd="0" parTransId="{1CD139B5-EC30-4141-BE64-D3C5D4150055}" sibTransId="{4CF6673D-3CA0-415F-BAD9-4110F39F567B}"/>
    <dgm:cxn modelId="{5428EEE4-1F54-4180-B877-D017F1A76F87}" type="presOf" srcId="{ED73E0DE-4216-4A45-8DCB-4F71C0ED0E86}" destId="{F448B2CF-5D7B-4796-BFB2-31785168CF5C}" srcOrd="0" destOrd="0" presId="urn:microsoft.com/office/officeart/2005/8/layout/vList2"/>
    <dgm:cxn modelId="{F019DBD3-EF4C-4755-8E1E-E203991A5B41}" type="presOf" srcId="{B095D9E2-14DC-4625-9104-64787F65013E}" destId="{9CE658C4-CB10-4A21-B327-61B201DC70B0}" srcOrd="0" destOrd="0" presId="urn:microsoft.com/office/officeart/2005/8/layout/vList2"/>
    <dgm:cxn modelId="{86EC0BD4-58E4-4F7F-BCFD-49713F2587EB}" type="presOf" srcId="{6BE289A5-AF48-4898-AAF7-03FED931365B}" destId="{00FB658B-EEE6-4645-977F-E5D737A69B52}" srcOrd="0" destOrd="0" presId="urn:microsoft.com/office/officeart/2005/8/layout/vList2"/>
    <dgm:cxn modelId="{7E111397-59CA-4C59-9CA9-85CB6C0A4317}" type="presOf" srcId="{CFC66FF2-5C17-4FE4-9B42-C530119715B6}" destId="{42683836-664F-4F24-A920-ACFC30788F7E}" srcOrd="0" destOrd="0" presId="urn:microsoft.com/office/officeart/2005/8/layout/vList2"/>
    <dgm:cxn modelId="{59D90B88-3057-4D18-A609-B88C35008BE4}" srcId="{ED73E0DE-4216-4A45-8DCB-4F71C0ED0E86}" destId="{E2E367E4-2971-4CC9-B70B-B6FD28BD122B}" srcOrd="1" destOrd="0" parTransId="{E1E07B60-958D-4513-8BF9-DC62AEC636B1}" sibTransId="{E6482FAE-5EDB-4A8D-A93D-307B49E77F1F}"/>
    <dgm:cxn modelId="{1583AE36-7024-4F7F-A68E-5E608732DC79}" srcId="{ED73E0DE-4216-4A45-8DCB-4F71C0ED0E86}" destId="{B095D9E2-14DC-4625-9104-64787F65013E}" srcOrd="0" destOrd="0" parTransId="{F99487C0-F65C-477F-BD62-301CF489870A}" sibTransId="{E6B49479-451B-42E9-8901-73FA3C768CC6}"/>
    <dgm:cxn modelId="{A94A47C3-B410-48CF-8030-0757F4975A9B}" type="presParOf" srcId="{F448B2CF-5D7B-4796-BFB2-31785168CF5C}" destId="{9CE658C4-CB10-4A21-B327-61B201DC70B0}" srcOrd="0" destOrd="0" presId="urn:microsoft.com/office/officeart/2005/8/layout/vList2"/>
    <dgm:cxn modelId="{2161296E-9E13-4A95-B314-5224C35D9F07}" type="presParOf" srcId="{F448B2CF-5D7B-4796-BFB2-31785168CF5C}" destId="{062D8ABF-FCD1-4CE7-B252-F9B8F8C937B7}" srcOrd="1" destOrd="0" presId="urn:microsoft.com/office/officeart/2005/8/layout/vList2"/>
    <dgm:cxn modelId="{66353629-547F-4A60-A3AE-DADF5684B1E6}" type="presParOf" srcId="{F448B2CF-5D7B-4796-BFB2-31785168CF5C}" destId="{A65BFCBC-AE58-4B8E-9B34-91898C7F00F7}" srcOrd="2" destOrd="0" presId="urn:microsoft.com/office/officeart/2005/8/layout/vList2"/>
    <dgm:cxn modelId="{625B40B5-2876-468B-98AF-A16F549FAD1B}" type="presParOf" srcId="{F448B2CF-5D7B-4796-BFB2-31785168CF5C}" destId="{48442427-16A7-4423-BCEB-76F1639521F3}" srcOrd="3" destOrd="0" presId="urn:microsoft.com/office/officeart/2005/8/layout/vList2"/>
    <dgm:cxn modelId="{D7455174-C12D-410B-99F9-8C1DB4755D47}" type="presParOf" srcId="{F448B2CF-5D7B-4796-BFB2-31785168CF5C}" destId="{42683836-664F-4F24-A920-ACFC30788F7E}" srcOrd="4" destOrd="0" presId="urn:microsoft.com/office/officeart/2005/8/layout/vList2"/>
    <dgm:cxn modelId="{E99AEA3A-81AF-4469-9F5D-4DD0D58E5A0C}" type="presParOf" srcId="{F448B2CF-5D7B-4796-BFB2-31785168CF5C}" destId="{CE669D64-A8FD-4FFE-84D6-DC452B362C3B}" srcOrd="5" destOrd="0" presId="urn:microsoft.com/office/officeart/2005/8/layout/vList2"/>
    <dgm:cxn modelId="{795CC33D-DB2B-41BF-BA4D-46AC4EACE4F0}" type="presParOf" srcId="{F448B2CF-5D7B-4796-BFB2-31785168CF5C}" destId="{00FB658B-EEE6-4645-977F-E5D737A69B5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34107F-1D03-4755-9DEF-5BE55B1E41E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3E87FCC5-0548-495C-84F6-53CA9927B482}">
      <dgm:prSet custT="1"/>
      <dgm:spPr/>
      <dgm:t>
        <a:bodyPr/>
        <a:lstStyle/>
        <a:p>
          <a:r>
            <a:rPr lang="en-US" sz="2400" dirty="0" err="1"/>
            <a:t>Stablo</a:t>
          </a:r>
          <a:r>
            <a:rPr lang="en-US" sz="2400" dirty="0"/>
            <a:t> cedar, </a:t>
          </a:r>
          <a:r>
            <a:rPr lang="en-US" sz="2400" dirty="0" err="1"/>
            <a:t>brodogradnja</a:t>
          </a:r>
          <a:endParaRPr lang="en-US" sz="2400" dirty="0"/>
        </a:p>
      </dgm:t>
    </dgm:pt>
    <dgm:pt modelId="{86842DCE-BF94-4B6A-85F0-143F420D7FF0}" type="parTrans" cxnId="{EDF964CA-DEA7-45E4-80C5-D71133EB2764}">
      <dgm:prSet/>
      <dgm:spPr/>
      <dgm:t>
        <a:bodyPr/>
        <a:lstStyle/>
        <a:p>
          <a:endParaRPr lang="en-US"/>
        </a:p>
      </dgm:t>
    </dgm:pt>
    <dgm:pt modelId="{5F352856-139D-44E1-BEA0-6EE80397766E}" type="sibTrans" cxnId="{EDF964CA-DEA7-45E4-80C5-D71133EB2764}">
      <dgm:prSet/>
      <dgm:spPr/>
      <dgm:t>
        <a:bodyPr/>
        <a:lstStyle/>
        <a:p>
          <a:endParaRPr lang="en-US"/>
        </a:p>
      </dgm:t>
    </dgm:pt>
    <dgm:pt modelId="{49BB448B-528B-435A-A9B1-D82F2F48B831}">
      <dgm:prSet custT="1"/>
      <dgm:spPr/>
      <dgm:t>
        <a:bodyPr/>
        <a:lstStyle/>
        <a:p>
          <a:r>
            <a:rPr lang="en-US" sz="2400" dirty="0" err="1"/>
            <a:t>Purpurna</a:t>
          </a:r>
          <a:r>
            <a:rPr lang="en-US" sz="2400" dirty="0"/>
            <a:t> </a:t>
          </a:r>
          <a:r>
            <a:rPr lang="en-US" sz="2400" dirty="0" err="1"/>
            <a:t>boja</a:t>
          </a:r>
          <a:endParaRPr lang="en-US" sz="2400" dirty="0"/>
        </a:p>
      </dgm:t>
    </dgm:pt>
    <dgm:pt modelId="{32E25240-AA98-4AAE-A282-EAA335D46061}" type="parTrans" cxnId="{5CCB6517-BD36-45A1-BF58-1F9B14EF4269}">
      <dgm:prSet/>
      <dgm:spPr/>
      <dgm:t>
        <a:bodyPr/>
        <a:lstStyle/>
        <a:p>
          <a:endParaRPr lang="en-US"/>
        </a:p>
      </dgm:t>
    </dgm:pt>
    <dgm:pt modelId="{F2D82369-4AAA-46CC-9BF0-E025C7E6FCAA}" type="sibTrans" cxnId="{5CCB6517-BD36-45A1-BF58-1F9B14EF4269}">
      <dgm:prSet/>
      <dgm:spPr/>
      <dgm:t>
        <a:bodyPr/>
        <a:lstStyle/>
        <a:p>
          <a:endParaRPr lang="en-US"/>
        </a:p>
      </dgm:t>
    </dgm:pt>
    <dgm:pt modelId="{65A95630-34F3-4DC7-BBFB-99A4F34D9AF6}">
      <dgm:prSet custT="1"/>
      <dgm:spPr/>
      <dgm:t>
        <a:bodyPr/>
        <a:lstStyle/>
        <a:p>
          <a:r>
            <a:rPr lang="en-US" sz="2400" dirty="0" err="1"/>
            <a:t>Proizvodnja</a:t>
          </a:r>
          <a:r>
            <a:rPr lang="en-US" sz="2400" dirty="0"/>
            <a:t> vina </a:t>
          </a:r>
          <a:r>
            <a:rPr lang="en-US" sz="2400" dirty="0" err="1"/>
            <a:t>i</a:t>
          </a:r>
          <a:r>
            <a:rPr lang="en-US" sz="2400" dirty="0"/>
            <a:t> </a:t>
          </a:r>
          <a:r>
            <a:rPr lang="en-US" sz="2400" dirty="0" err="1"/>
            <a:t>ulja</a:t>
          </a:r>
          <a:endParaRPr lang="en-US" sz="2400" dirty="0"/>
        </a:p>
      </dgm:t>
    </dgm:pt>
    <dgm:pt modelId="{5D51B438-0DFC-4B24-A1DD-A0611319E9DE}" type="parTrans" cxnId="{B3449346-3E73-4B8B-98E7-D048B98918B0}">
      <dgm:prSet/>
      <dgm:spPr/>
      <dgm:t>
        <a:bodyPr/>
        <a:lstStyle/>
        <a:p>
          <a:endParaRPr lang="en-US"/>
        </a:p>
      </dgm:t>
    </dgm:pt>
    <dgm:pt modelId="{4E265BAA-43BC-41C0-BDC0-7D3E9954B438}" type="sibTrans" cxnId="{B3449346-3E73-4B8B-98E7-D048B98918B0}">
      <dgm:prSet/>
      <dgm:spPr/>
      <dgm:t>
        <a:bodyPr/>
        <a:lstStyle/>
        <a:p>
          <a:endParaRPr lang="en-US"/>
        </a:p>
      </dgm:t>
    </dgm:pt>
    <dgm:pt modelId="{C7829E47-065B-419F-A9D0-1F2A298A22F9}">
      <dgm:prSet custT="1"/>
      <dgm:spPr/>
      <dgm:t>
        <a:bodyPr/>
        <a:lstStyle/>
        <a:p>
          <a:r>
            <a:rPr lang="en-US" sz="2400" dirty="0" err="1"/>
            <a:t>Proizvodnja</a:t>
          </a:r>
          <a:r>
            <a:rPr lang="en-US" sz="2400" dirty="0"/>
            <a:t> </a:t>
          </a:r>
          <a:r>
            <a:rPr lang="en-US" sz="2400" dirty="0" err="1"/>
            <a:t>nakita</a:t>
          </a:r>
          <a:r>
            <a:rPr lang="en-US" sz="2400" dirty="0"/>
            <a:t> </a:t>
          </a:r>
          <a:r>
            <a:rPr lang="en-US" sz="2400" dirty="0" err="1"/>
            <a:t>i</a:t>
          </a:r>
          <a:r>
            <a:rPr lang="en-US" sz="2400" dirty="0"/>
            <a:t> </a:t>
          </a:r>
          <a:r>
            <a:rPr lang="en-US" sz="2400" dirty="0" err="1"/>
            <a:t>predmeta</a:t>
          </a:r>
          <a:r>
            <a:rPr lang="en-US" sz="2400" dirty="0"/>
            <a:t> od </a:t>
          </a:r>
          <a:r>
            <a:rPr lang="en-US" sz="2400" dirty="0" err="1"/>
            <a:t>stakla</a:t>
          </a:r>
          <a:endParaRPr lang="en-US" sz="2400" dirty="0"/>
        </a:p>
      </dgm:t>
    </dgm:pt>
    <dgm:pt modelId="{0F9838D2-C9F2-4C03-812C-38AEAEE7DBC4}" type="parTrans" cxnId="{1AF53543-648C-4462-B182-CCBBE9122FC8}">
      <dgm:prSet/>
      <dgm:spPr/>
      <dgm:t>
        <a:bodyPr/>
        <a:lstStyle/>
        <a:p>
          <a:endParaRPr lang="en-US"/>
        </a:p>
      </dgm:t>
    </dgm:pt>
    <dgm:pt modelId="{56641903-8EFE-4066-B934-A09FD0B7F5FC}" type="sibTrans" cxnId="{1AF53543-648C-4462-B182-CCBBE9122FC8}">
      <dgm:prSet/>
      <dgm:spPr/>
      <dgm:t>
        <a:bodyPr/>
        <a:lstStyle/>
        <a:p>
          <a:endParaRPr lang="en-US"/>
        </a:p>
      </dgm:t>
    </dgm:pt>
    <dgm:pt modelId="{B2FA9BFD-FAB2-4774-923B-3C1C9EB92D4E}">
      <dgm:prSet custT="1"/>
      <dgm:spPr/>
      <dgm:t>
        <a:bodyPr/>
        <a:lstStyle/>
        <a:p>
          <a:r>
            <a:rPr lang="en-US" sz="2400" dirty="0" err="1"/>
            <a:t>Prvo</a:t>
          </a:r>
          <a:r>
            <a:rPr lang="en-US" sz="2400" dirty="0"/>
            <a:t> </a:t>
          </a:r>
          <a:r>
            <a:rPr lang="en-US" sz="2400" dirty="0" err="1"/>
            <a:t>glasovno</a:t>
          </a:r>
          <a:r>
            <a:rPr lang="en-US" sz="2400" dirty="0"/>
            <a:t> pismo</a:t>
          </a:r>
        </a:p>
      </dgm:t>
    </dgm:pt>
    <dgm:pt modelId="{70BCC6A6-C81B-4FB3-9252-63C1AE330DEF}" type="parTrans" cxnId="{236F7688-4367-4389-B0C1-3FEB8197C6B3}">
      <dgm:prSet/>
      <dgm:spPr/>
      <dgm:t>
        <a:bodyPr/>
        <a:lstStyle/>
        <a:p>
          <a:endParaRPr lang="en-US"/>
        </a:p>
      </dgm:t>
    </dgm:pt>
    <dgm:pt modelId="{ADCF77E7-2C03-408B-AAAF-70480783121A}" type="sibTrans" cxnId="{236F7688-4367-4389-B0C1-3FEB8197C6B3}">
      <dgm:prSet/>
      <dgm:spPr/>
      <dgm:t>
        <a:bodyPr/>
        <a:lstStyle/>
        <a:p>
          <a:endParaRPr lang="en-US"/>
        </a:p>
      </dgm:t>
    </dgm:pt>
    <dgm:pt modelId="{AEA724AA-4EF3-48A7-B9D1-31B4FF3D0DAE}">
      <dgm:prSet custT="1"/>
      <dgm:spPr/>
      <dgm:t>
        <a:bodyPr/>
        <a:lstStyle/>
        <a:p>
          <a:r>
            <a:rPr lang="en-US" sz="2400" dirty="0" err="1"/>
            <a:t>Prve</a:t>
          </a:r>
          <a:r>
            <a:rPr lang="en-US" sz="2400" dirty="0"/>
            <a:t> </a:t>
          </a:r>
          <a:r>
            <a:rPr lang="en-US" sz="2400" dirty="0" err="1"/>
            <a:t>kolonije</a:t>
          </a:r>
          <a:r>
            <a:rPr lang="en-US" sz="2400" dirty="0"/>
            <a:t> </a:t>
          </a:r>
          <a:r>
            <a:rPr lang="en-US" sz="2400" dirty="0" err="1"/>
            <a:t>na</a:t>
          </a:r>
          <a:r>
            <a:rPr lang="en-US" sz="2400" dirty="0"/>
            <a:t> </a:t>
          </a:r>
          <a:r>
            <a:rPr lang="en-US" sz="2400" dirty="0" err="1"/>
            <a:t>Sredozemlju</a:t>
          </a:r>
          <a:r>
            <a:rPr lang="en-US" sz="2400" dirty="0"/>
            <a:t>: </a:t>
          </a:r>
          <a:r>
            <a:rPr lang="en-US" sz="2400" dirty="0" err="1"/>
            <a:t>Gades</a:t>
          </a:r>
          <a:r>
            <a:rPr lang="en-US" sz="2400" dirty="0"/>
            <a:t>, Utica, </a:t>
          </a:r>
          <a:r>
            <a:rPr lang="en-US" sz="2400" dirty="0" err="1"/>
            <a:t>Kartaga</a:t>
          </a:r>
          <a:endParaRPr lang="en-US" sz="2400" dirty="0"/>
        </a:p>
      </dgm:t>
    </dgm:pt>
    <dgm:pt modelId="{ADB62D0A-1DE8-4303-80D2-0E0B55951463}" type="parTrans" cxnId="{8BACA957-4556-4E67-8E90-485A68CA6FA7}">
      <dgm:prSet/>
      <dgm:spPr/>
      <dgm:t>
        <a:bodyPr/>
        <a:lstStyle/>
        <a:p>
          <a:endParaRPr lang="en-US"/>
        </a:p>
      </dgm:t>
    </dgm:pt>
    <dgm:pt modelId="{1712457A-1502-4620-9B10-807FEDF7E6BC}" type="sibTrans" cxnId="{8BACA957-4556-4E67-8E90-485A68CA6FA7}">
      <dgm:prSet/>
      <dgm:spPr/>
      <dgm:t>
        <a:bodyPr/>
        <a:lstStyle/>
        <a:p>
          <a:endParaRPr lang="en-US"/>
        </a:p>
      </dgm:t>
    </dgm:pt>
    <dgm:pt modelId="{D0864C93-A265-426A-997E-656D02592218}" type="pres">
      <dgm:prSet presAssocID="{1A34107F-1D03-4755-9DEF-5BE55B1E41E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5F0E823D-A05F-4CA9-8719-7EF62286E63D}" type="pres">
      <dgm:prSet presAssocID="{3E87FCC5-0548-495C-84F6-53CA9927B482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68ACCB0-7A90-414C-8DD4-1A9529FBD7B1}" type="pres">
      <dgm:prSet presAssocID="{5F352856-139D-44E1-BEA0-6EE80397766E}" presName="spacer" presStyleCnt="0"/>
      <dgm:spPr/>
    </dgm:pt>
    <dgm:pt modelId="{1D801976-BB34-44AA-9428-77A652CFC5D0}" type="pres">
      <dgm:prSet presAssocID="{49BB448B-528B-435A-A9B1-D82F2F48B831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055B964-BDD4-4D2E-B3FB-C1A28B328D9A}" type="pres">
      <dgm:prSet presAssocID="{F2D82369-4AAA-46CC-9BF0-E025C7E6FCAA}" presName="spacer" presStyleCnt="0"/>
      <dgm:spPr/>
    </dgm:pt>
    <dgm:pt modelId="{8873CC88-C430-4B44-BCAE-9816177E2B51}" type="pres">
      <dgm:prSet presAssocID="{65A95630-34F3-4DC7-BBFB-99A4F34D9AF6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7B7B861-4F2A-4D7F-8BAE-6BA11845F63C}" type="pres">
      <dgm:prSet presAssocID="{4E265BAA-43BC-41C0-BDC0-7D3E9954B438}" presName="spacer" presStyleCnt="0"/>
      <dgm:spPr/>
    </dgm:pt>
    <dgm:pt modelId="{EF492454-3CA9-4C77-9AA6-5E88333D9E39}" type="pres">
      <dgm:prSet presAssocID="{C7829E47-065B-419F-A9D0-1F2A298A22F9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B3210F6-5DC9-4E86-8085-147D4613B234}" type="pres">
      <dgm:prSet presAssocID="{56641903-8EFE-4066-B934-A09FD0B7F5FC}" presName="spacer" presStyleCnt="0"/>
      <dgm:spPr/>
    </dgm:pt>
    <dgm:pt modelId="{3C6B6DD2-BDC4-4586-AB3B-D2E5420AD36C}" type="pres">
      <dgm:prSet presAssocID="{B2FA9BFD-FAB2-4774-923B-3C1C9EB92D4E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DD61764-965A-4FDA-91B9-D585E4FB1A81}" type="pres">
      <dgm:prSet presAssocID="{ADCF77E7-2C03-408B-AAAF-70480783121A}" presName="spacer" presStyleCnt="0"/>
      <dgm:spPr/>
    </dgm:pt>
    <dgm:pt modelId="{466AE930-C07B-4720-9053-E3F3C38F50F0}" type="pres">
      <dgm:prSet presAssocID="{AEA724AA-4EF3-48A7-B9D1-31B4FF3D0DAE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1AF53543-648C-4462-B182-CCBBE9122FC8}" srcId="{1A34107F-1D03-4755-9DEF-5BE55B1E41E6}" destId="{C7829E47-065B-419F-A9D0-1F2A298A22F9}" srcOrd="3" destOrd="0" parTransId="{0F9838D2-C9F2-4C03-812C-38AEAEE7DBC4}" sibTransId="{56641903-8EFE-4066-B934-A09FD0B7F5FC}"/>
    <dgm:cxn modelId="{ABF01233-729D-470C-AFC9-18B16F27FEC2}" type="presOf" srcId="{1A34107F-1D03-4755-9DEF-5BE55B1E41E6}" destId="{D0864C93-A265-426A-997E-656D02592218}" srcOrd="0" destOrd="0" presId="urn:microsoft.com/office/officeart/2005/8/layout/vList2"/>
    <dgm:cxn modelId="{BA35095C-63E1-4FD6-A17A-6CF6FD37455B}" type="presOf" srcId="{B2FA9BFD-FAB2-4774-923B-3C1C9EB92D4E}" destId="{3C6B6DD2-BDC4-4586-AB3B-D2E5420AD36C}" srcOrd="0" destOrd="0" presId="urn:microsoft.com/office/officeart/2005/8/layout/vList2"/>
    <dgm:cxn modelId="{8BACA957-4556-4E67-8E90-485A68CA6FA7}" srcId="{1A34107F-1D03-4755-9DEF-5BE55B1E41E6}" destId="{AEA724AA-4EF3-48A7-B9D1-31B4FF3D0DAE}" srcOrd="5" destOrd="0" parTransId="{ADB62D0A-1DE8-4303-80D2-0E0B55951463}" sibTransId="{1712457A-1502-4620-9B10-807FEDF7E6BC}"/>
    <dgm:cxn modelId="{2486708B-7040-4625-9716-540FBF81CA17}" type="presOf" srcId="{C7829E47-065B-419F-A9D0-1F2A298A22F9}" destId="{EF492454-3CA9-4C77-9AA6-5E88333D9E39}" srcOrd="0" destOrd="0" presId="urn:microsoft.com/office/officeart/2005/8/layout/vList2"/>
    <dgm:cxn modelId="{EDF964CA-DEA7-45E4-80C5-D71133EB2764}" srcId="{1A34107F-1D03-4755-9DEF-5BE55B1E41E6}" destId="{3E87FCC5-0548-495C-84F6-53CA9927B482}" srcOrd="0" destOrd="0" parTransId="{86842DCE-BF94-4B6A-85F0-143F420D7FF0}" sibTransId="{5F352856-139D-44E1-BEA0-6EE80397766E}"/>
    <dgm:cxn modelId="{7F501ED3-865F-44B9-9CE1-EBABC857F40F}" type="presOf" srcId="{65A95630-34F3-4DC7-BBFB-99A4F34D9AF6}" destId="{8873CC88-C430-4B44-BCAE-9816177E2B51}" srcOrd="0" destOrd="0" presId="urn:microsoft.com/office/officeart/2005/8/layout/vList2"/>
    <dgm:cxn modelId="{5CCB6517-BD36-45A1-BF58-1F9B14EF4269}" srcId="{1A34107F-1D03-4755-9DEF-5BE55B1E41E6}" destId="{49BB448B-528B-435A-A9B1-D82F2F48B831}" srcOrd="1" destOrd="0" parTransId="{32E25240-AA98-4AAE-A282-EAA335D46061}" sibTransId="{F2D82369-4AAA-46CC-9BF0-E025C7E6FCAA}"/>
    <dgm:cxn modelId="{236F7688-4367-4389-B0C1-3FEB8197C6B3}" srcId="{1A34107F-1D03-4755-9DEF-5BE55B1E41E6}" destId="{B2FA9BFD-FAB2-4774-923B-3C1C9EB92D4E}" srcOrd="4" destOrd="0" parTransId="{70BCC6A6-C81B-4FB3-9252-63C1AE330DEF}" sibTransId="{ADCF77E7-2C03-408B-AAAF-70480783121A}"/>
    <dgm:cxn modelId="{39AFEF1F-5646-4945-AEC7-FD6B6538C95A}" type="presOf" srcId="{49BB448B-528B-435A-A9B1-D82F2F48B831}" destId="{1D801976-BB34-44AA-9428-77A652CFC5D0}" srcOrd="0" destOrd="0" presId="urn:microsoft.com/office/officeart/2005/8/layout/vList2"/>
    <dgm:cxn modelId="{51B74BC2-6E5A-4C6C-A452-8E77B0624265}" type="presOf" srcId="{AEA724AA-4EF3-48A7-B9D1-31B4FF3D0DAE}" destId="{466AE930-C07B-4720-9053-E3F3C38F50F0}" srcOrd="0" destOrd="0" presId="urn:microsoft.com/office/officeart/2005/8/layout/vList2"/>
    <dgm:cxn modelId="{516ACF37-4F39-44C8-AC1D-B37BADFFFBF0}" type="presOf" srcId="{3E87FCC5-0548-495C-84F6-53CA9927B482}" destId="{5F0E823D-A05F-4CA9-8719-7EF62286E63D}" srcOrd="0" destOrd="0" presId="urn:microsoft.com/office/officeart/2005/8/layout/vList2"/>
    <dgm:cxn modelId="{B3449346-3E73-4B8B-98E7-D048B98918B0}" srcId="{1A34107F-1D03-4755-9DEF-5BE55B1E41E6}" destId="{65A95630-34F3-4DC7-BBFB-99A4F34D9AF6}" srcOrd="2" destOrd="0" parTransId="{5D51B438-0DFC-4B24-A1DD-A0611319E9DE}" sibTransId="{4E265BAA-43BC-41C0-BDC0-7D3E9954B438}"/>
    <dgm:cxn modelId="{CAE463DE-EA97-4F7A-B22E-65AFA5B73BC4}" type="presParOf" srcId="{D0864C93-A265-426A-997E-656D02592218}" destId="{5F0E823D-A05F-4CA9-8719-7EF62286E63D}" srcOrd="0" destOrd="0" presId="urn:microsoft.com/office/officeart/2005/8/layout/vList2"/>
    <dgm:cxn modelId="{4A7F701A-3940-4C8E-8956-DE711A289C3B}" type="presParOf" srcId="{D0864C93-A265-426A-997E-656D02592218}" destId="{E68ACCB0-7A90-414C-8DD4-1A9529FBD7B1}" srcOrd="1" destOrd="0" presId="urn:microsoft.com/office/officeart/2005/8/layout/vList2"/>
    <dgm:cxn modelId="{8B70B235-CA61-4D1F-AE2D-914477590185}" type="presParOf" srcId="{D0864C93-A265-426A-997E-656D02592218}" destId="{1D801976-BB34-44AA-9428-77A652CFC5D0}" srcOrd="2" destOrd="0" presId="urn:microsoft.com/office/officeart/2005/8/layout/vList2"/>
    <dgm:cxn modelId="{2DAADA12-D32F-49C3-BD29-D19DD5C2DC9E}" type="presParOf" srcId="{D0864C93-A265-426A-997E-656D02592218}" destId="{4055B964-BDD4-4D2E-B3FB-C1A28B328D9A}" srcOrd="3" destOrd="0" presId="urn:microsoft.com/office/officeart/2005/8/layout/vList2"/>
    <dgm:cxn modelId="{B776A0E5-6826-4E73-9848-CDB6F1A73416}" type="presParOf" srcId="{D0864C93-A265-426A-997E-656D02592218}" destId="{8873CC88-C430-4B44-BCAE-9816177E2B51}" srcOrd="4" destOrd="0" presId="urn:microsoft.com/office/officeart/2005/8/layout/vList2"/>
    <dgm:cxn modelId="{752C2B23-93D9-432D-B192-5F10C141EEDA}" type="presParOf" srcId="{D0864C93-A265-426A-997E-656D02592218}" destId="{E7B7B861-4F2A-4D7F-8BAE-6BA11845F63C}" srcOrd="5" destOrd="0" presId="urn:microsoft.com/office/officeart/2005/8/layout/vList2"/>
    <dgm:cxn modelId="{CB65FCEA-BD8F-47B3-9162-5A5887910C96}" type="presParOf" srcId="{D0864C93-A265-426A-997E-656D02592218}" destId="{EF492454-3CA9-4C77-9AA6-5E88333D9E39}" srcOrd="6" destOrd="0" presId="urn:microsoft.com/office/officeart/2005/8/layout/vList2"/>
    <dgm:cxn modelId="{BB3A342B-7A31-4C03-806E-8DC3C5AF847E}" type="presParOf" srcId="{D0864C93-A265-426A-997E-656D02592218}" destId="{9B3210F6-5DC9-4E86-8085-147D4613B234}" srcOrd="7" destOrd="0" presId="urn:microsoft.com/office/officeart/2005/8/layout/vList2"/>
    <dgm:cxn modelId="{59E260E0-24B5-47B2-A578-DEB35B24CFCC}" type="presParOf" srcId="{D0864C93-A265-426A-997E-656D02592218}" destId="{3C6B6DD2-BDC4-4586-AB3B-D2E5420AD36C}" srcOrd="8" destOrd="0" presId="urn:microsoft.com/office/officeart/2005/8/layout/vList2"/>
    <dgm:cxn modelId="{9B5F7FEA-5DD6-4B26-A366-3639FB7CD70C}" type="presParOf" srcId="{D0864C93-A265-426A-997E-656D02592218}" destId="{8DD61764-965A-4FDA-91B9-D585E4FB1A81}" srcOrd="9" destOrd="0" presId="urn:microsoft.com/office/officeart/2005/8/layout/vList2"/>
    <dgm:cxn modelId="{A5DA1C64-0970-4EE5-B276-9C504E204027}" type="presParOf" srcId="{D0864C93-A265-426A-997E-656D02592218}" destId="{466AE930-C07B-4720-9053-E3F3C38F50F0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10CCBAE-ED96-4091-AB32-489719C0B484}">
      <dsp:nvSpPr>
        <dsp:cNvPr id="0" name=""/>
        <dsp:cNvSpPr/>
      </dsp:nvSpPr>
      <dsp:spPr>
        <a:xfrm>
          <a:off x="0" y="37867"/>
          <a:ext cx="4270181" cy="6762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Naseljavali prostor između istočne obale Sredozemlja i planine Libanon</a:t>
          </a:r>
        </a:p>
      </dsp:txBody>
      <dsp:txXfrm>
        <a:off x="0" y="37867"/>
        <a:ext cx="4270181" cy="676260"/>
      </dsp:txXfrm>
    </dsp:sp>
    <dsp:sp modelId="{AD9C2CF8-990B-4363-B35E-5BB73C22DD03}">
      <dsp:nvSpPr>
        <dsp:cNvPr id="0" name=""/>
        <dsp:cNvSpPr/>
      </dsp:nvSpPr>
      <dsp:spPr>
        <a:xfrm>
          <a:off x="0" y="763087"/>
          <a:ext cx="4270181" cy="676260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Planinska i pretežno neplodna zemlja</a:t>
          </a:r>
        </a:p>
      </dsp:txBody>
      <dsp:txXfrm>
        <a:off x="0" y="763087"/>
        <a:ext cx="4270181" cy="676260"/>
      </dsp:txXfrm>
    </dsp:sp>
    <dsp:sp modelId="{6D3D3E7D-404E-470A-B4F7-759847848971}">
      <dsp:nvSpPr>
        <dsp:cNvPr id="0" name=""/>
        <dsp:cNvSpPr/>
      </dsp:nvSpPr>
      <dsp:spPr>
        <a:xfrm>
          <a:off x="0" y="1488307"/>
          <a:ext cx="4270181" cy="67626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Stanovništvo okrenuto pomorstvu, ribarstvu i trgovini </a:t>
          </a:r>
        </a:p>
      </dsp:txBody>
      <dsp:txXfrm>
        <a:off x="0" y="1488307"/>
        <a:ext cx="4270181" cy="676260"/>
      </dsp:txXfrm>
    </dsp:sp>
    <dsp:sp modelId="{38C56015-AB0D-4878-9197-7F699EE8D1A3}">
      <dsp:nvSpPr>
        <dsp:cNvPr id="0" name=""/>
        <dsp:cNvSpPr/>
      </dsp:nvSpPr>
      <dsp:spPr>
        <a:xfrm>
          <a:off x="0" y="2213527"/>
          <a:ext cx="4270181" cy="676260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/>
            <a:t>Više</a:t>
          </a:r>
          <a:r>
            <a:rPr lang="en-US" sz="1700" kern="1200" dirty="0"/>
            <a:t> </a:t>
          </a:r>
          <a:r>
            <a:rPr lang="en-US" sz="1700" kern="1200" dirty="0" err="1"/>
            <a:t>samostalnih</a:t>
          </a:r>
          <a:r>
            <a:rPr lang="en-US" sz="1700" kern="1200" dirty="0"/>
            <a:t> </a:t>
          </a:r>
          <a:r>
            <a:rPr lang="en-US" sz="1700" kern="1200" dirty="0" err="1"/>
            <a:t>gradova</a:t>
          </a:r>
          <a:r>
            <a:rPr lang="en-US" sz="1700" kern="1200" dirty="0"/>
            <a:t> </a:t>
          </a:r>
          <a:r>
            <a:rPr lang="en-US" sz="1700" kern="1200" dirty="0" err="1"/>
            <a:t>država</a:t>
          </a:r>
          <a:r>
            <a:rPr lang="en-US" sz="1700" kern="1200" dirty="0"/>
            <a:t>: </a:t>
          </a:r>
          <a:r>
            <a:rPr lang="en-US" sz="1700" kern="1200" dirty="0" err="1"/>
            <a:t>Tir</a:t>
          </a:r>
          <a:r>
            <a:rPr lang="en-US" sz="1700" kern="1200" dirty="0"/>
            <a:t>, Sidon, </a:t>
          </a:r>
          <a:r>
            <a:rPr lang="en-US" sz="1700" kern="1200" dirty="0" err="1"/>
            <a:t>Biblos</a:t>
          </a:r>
          <a:r>
            <a:rPr lang="en-US" sz="1700" kern="1200" dirty="0"/>
            <a:t>, </a:t>
          </a:r>
          <a:r>
            <a:rPr lang="en-US" sz="1700" kern="1200" dirty="0" err="1" smtClean="0"/>
            <a:t>Berit</a:t>
          </a:r>
          <a:r>
            <a:rPr lang="en-US" sz="1700" kern="1200" dirty="0" smtClean="0"/>
            <a:t>…</a:t>
          </a:r>
          <a:endParaRPr lang="en-US" sz="1700" kern="1200" dirty="0"/>
        </a:p>
      </dsp:txBody>
      <dsp:txXfrm>
        <a:off x="0" y="2213527"/>
        <a:ext cx="4270181" cy="676260"/>
      </dsp:txXfrm>
    </dsp:sp>
    <dsp:sp modelId="{E3F92E6C-20C0-4E6B-87B9-01E0B3A86563}">
      <dsp:nvSpPr>
        <dsp:cNvPr id="0" name=""/>
        <dsp:cNvSpPr/>
      </dsp:nvSpPr>
      <dsp:spPr>
        <a:xfrm>
          <a:off x="0" y="2938747"/>
          <a:ext cx="4270181" cy="67626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Trgovina robovima</a:t>
          </a:r>
        </a:p>
      </dsp:txBody>
      <dsp:txXfrm>
        <a:off x="0" y="2938747"/>
        <a:ext cx="4270181" cy="67626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E658C4-CB10-4A21-B327-61B201DC70B0}">
      <dsp:nvSpPr>
        <dsp:cNvPr id="0" name=""/>
        <dsp:cNvSpPr/>
      </dsp:nvSpPr>
      <dsp:spPr>
        <a:xfrm>
          <a:off x="0" y="22146"/>
          <a:ext cx="4355908" cy="79450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Narod trgovaca</a:t>
          </a:r>
        </a:p>
      </dsp:txBody>
      <dsp:txXfrm>
        <a:off x="0" y="22146"/>
        <a:ext cx="4355908" cy="794503"/>
      </dsp:txXfrm>
    </dsp:sp>
    <dsp:sp modelId="{A65BFCBC-AE58-4B8E-9B34-91898C7F00F7}">
      <dsp:nvSpPr>
        <dsp:cNvPr id="0" name=""/>
        <dsp:cNvSpPr/>
      </dsp:nvSpPr>
      <dsp:spPr>
        <a:xfrm>
          <a:off x="0" y="874249"/>
          <a:ext cx="4355908" cy="794503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Prostor između istočne obale Sredozemlja i planine Libanona</a:t>
          </a:r>
        </a:p>
      </dsp:txBody>
      <dsp:txXfrm>
        <a:off x="0" y="874249"/>
        <a:ext cx="4355908" cy="794503"/>
      </dsp:txXfrm>
    </dsp:sp>
    <dsp:sp modelId="{42683836-664F-4F24-A920-ACFC30788F7E}">
      <dsp:nvSpPr>
        <dsp:cNvPr id="0" name=""/>
        <dsp:cNvSpPr/>
      </dsp:nvSpPr>
      <dsp:spPr>
        <a:xfrm>
          <a:off x="0" y="1726353"/>
          <a:ext cx="4355908" cy="794503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Gradovi države: Tir, Sidon, Biblos</a:t>
          </a:r>
        </a:p>
      </dsp:txBody>
      <dsp:txXfrm>
        <a:off x="0" y="1726353"/>
        <a:ext cx="4355908" cy="794503"/>
      </dsp:txXfrm>
    </dsp:sp>
    <dsp:sp modelId="{00FB658B-EEE6-4645-977F-E5D737A69B52}">
      <dsp:nvSpPr>
        <dsp:cNvPr id="0" name=""/>
        <dsp:cNvSpPr/>
      </dsp:nvSpPr>
      <dsp:spPr>
        <a:xfrm>
          <a:off x="0" y="2578456"/>
          <a:ext cx="4355908" cy="794503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Razvijeni: pomorstvo, ribarstvo, trgovina</a:t>
          </a:r>
        </a:p>
      </dsp:txBody>
      <dsp:txXfrm>
        <a:off x="0" y="2578456"/>
        <a:ext cx="4355908" cy="79450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F0E823D-A05F-4CA9-8719-7EF62286E63D}">
      <dsp:nvSpPr>
        <dsp:cNvPr id="0" name=""/>
        <dsp:cNvSpPr/>
      </dsp:nvSpPr>
      <dsp:spPr>
        <a:xfrm>
          <a:off x="0" y="1660"/>
          <a:ext cx="4476164" cy="56814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/>
            <a:t>Stablo</a:t>
          </a:r>
          <a:r>
            <a:rPr lang="en-US" sz="2400" kern="1200" dirty="0"/>
            <a:t> cedar, </a:t>
          </a:r>
          <a:r>
            <a:rPr lang="en-US" sz="2400" kern="1200" dirty="0" err="1"/>
            <a:t>brodogradnja</a:t>
          </a:r>
          <a:endParaRPr lang="en-US" sz="2400" kern="1200" dirty="0"/>
        </a:p>
      </dsp:txBody>
      <dsp:txXfrm>
        <a:off x="0" y="1660"/>
        <a:ext cx="4476164" cy="568146"/>
      </dsp:txXfrm>
    </dsp:sp>
    <dsp:sp modelId="{1D801976-BB34-44AA-9428-77A652CFC5D0}">
      <dsp:nvSpPr>
        <dsp:cNvPr id="0" name=""/>
        <dsp:cNvSpPr/>
      </dsp:nvSpPr>
      <dsp:spPr>
        <a:xfrm>
          <a:off x="0" y="578413"/>
          <a:ext cx="4476164" cy="568146"/>
        </a:xfrm>
        <a:prstGeom prst="roundRect">
          <a:avLst/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/>
            <a:t>Purpurna</a:t>
          </a:r>
          <a:r>
            <a:rPr lang="en-US" sz="2400" kern="1200" dirty="0"/>
            <a:t> </a:t>
          </a:r>
          <a:r>
            <a:rPr lang="en-US" sz="2400" kern="1200" dirty="0" err="1"/>
            <a:t>boja</a:t>
          </a:r>
          <a:endParaRPr lang="en-US" sz="2400" kern="1200" dirty="0"/>
        </a:p>
      </dsp:txBody>
      <dsp:txXfrm>
        <a:off x="0" y="578413"/>
        <a:ext cx="4476164" cy="568146"/>
      </dsp:txXfrm>
    </dsp:sp>
    <dsp:sp modelId="{8873CC88-C430-4B44-BCAE-9816177E2B51}">
      <dsp:nvSpPr>
        <dsp:cNvPr id="0" name=""/>
        <dsp:cNvSpPr/>
      </dsp:nvSpPr>
      <dsp:spPr>
        <a:xfrm>
          <a:off x="0" y="1155166"/>
          <a:ext cx="4476164" cy="568146"/>
        </a:xfrm>
        <a:prstGeom prst="roundRect">
          <a:avLst/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/>
            <a:t>Proizvodnja</a:t>
          </a:r>
          <a:r>
            <a:rPr lang="en-US" sz="2400" kern="1200" dirty="0"/>
            <a:t> vina </a:t>
          </a:r>
          <a:r>
            <a:rPr lang="en-US" sz="2400" kern="1200" dirty="0" err="1"/>
            <a:t>i</a:t>
          </a:r>
          <a:r>
            <a:rPr lang="en-US" sz="2400" kern="1200" dirty="0"/>
            <a:t> </a:t>
          </a:r>
          <a:r>
            <a:rPr lang="en-US" sz="2400" kern="1200" dirty="0" err="1"/>
            <a:t>ulja</a:t>
          </a:r>
          <a:endParaRPr lang="en-US" sz="2400" kern="1200" dirty="0"/>
        </a:p>
      </dsp:txBody>
      <dsp:txXfrm>
        <a:off x="0" y="1155166"/>
        <a:ext cx="4476164" cy="568146"/>
      </dsp:txXfrm>
    </dsp:sp>
    <dsp:sp modelId="{EF492454-3CA9-4C77-9AA6-5E88333D9E39}">
      <dsp:nvSpPr>
        <dsp:cNvPr id="0" name=""/>
        <dsp:cNvSpPr/>
      </dsp:nvSpPr>
      <dsp:spPr>
        <a:xfrm>
          <a:off x="0" y="1731920"/>
          <a:ext cx="4476164" cy="568146"/>
        </a:xfrm>
        <a:prstGeom prst="roundRect">
          <a:avLst/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/>
            <a:t>Proizvodnja</a:t>
          </a:r>
          <a:r>
            <a:rPr lang="en-US" sz="2400" kern="1200" dirty="0"/>
            <a:t> </a:t>
          </a:r>
          <a:r>
            <a:rPr lang="en-US" sz="2400" kern="1200" dirty="0" err="1"/>
            <a:t>nakita</a:t>
          </a:r>
          <a:r>
            <a:rPr lang="en-US" sz="2400" kern="1200" dirty="0"/>
            <a:t> </a:t>
          </a:r>
          <a:r>
            <a:rPr lang="en-US" sz="2400" kern="1200" dirty="0" err="1"/>
            <a:t>i</a:t>
          </a:r>
          <a:r>
            <a:rPr lang="en-US" sz="2400" kern="1200" dirty="0"/>
            <a:t> </a:t>
          </a:r>
          <a:r>
            <a:rPr lang="en-US" sz="2400" kern="1200" dirty="0" err="1"/>
            <a:t>predmeta</a:t>
          </a:r>
          <a:r>
            <a:rPr lang="en-US" sz="2400" kern="1200" dirty="0"/>
            <a:t> od </a:t>
          </a:r>
          <a:r>
            <a:rPr lang="en-US" sz="2400" kern="1200" dirty="0" err="1"/>
            <a:t>stakla</a:t>
          </a:r>
          <a:endParaRPr lang="en-US" sz="2400" kern="1200" dirty="0"/>
        </a:p>
      </dsp:txBody>
      <dsp:txXfrm>
        <a:off x="0" y="1731920"/>
        <a:ext cx="4476164" cy="568146"/>
      </dsp:txXfrm>
    </dsp:sp>
    <dsp:sp modelId="{3C6B6DD2-BDC4-4586-AB3B-D2E5420AD36C}">
      <dsp:nvSpPr>
        <dsp:cNvPr id="0" name=""/>
        <dsp:cNvSpPr/>
      </dsp:nvSpPr>
      <dsp:spPr>
        <a:xfrm>
          <a:off x="0" y="2308673"/>
          <a:ext cx="4476164" cy="568146"/>
        </a:xfrm>
        <a:prstGeom prst="roundRect">
          <a:avLst/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/>
            <a:t>Prvo</a:t>
          </a:r>
          <a:r>
            <a:rPr lang="en-US" sz="2400" kern="1200" dirty="0"/>
            <a:t> </a:t>
          </a:r>
          <a:r>
            <a:rPr lang="en-US" sz="2400" kern="1200" dirty="0" err="1"/>
            <a:t>glasovno</a:t>
          </a:r>
          <a:r>
            <a:rPr lang="en-US" sz="2400" kern="1200" dirty="0"/>
            <a:t> pismo</a:t>
          </a:r>
        </a:p>
      </dsp:txBody>
      <dsp:txXfrm>
        <a:off x="0" y="2308673"/>
        <a:ext cx="4476164" cy="568146"/>
      </dsp:txXfrm>
    </dsp:sp>
    <dsp:sp modelId="{466AE930-C07B-4720-9053-E3F3C38F50F0}">
      <dsp:nvSpPr>
        <dsp:cNvPr id="0" name=""/>
        <dsp:cNvSpPr/>
      </dsp:nvSpPr>
      <dsp:spPr>
        <a:xfrm>
          <a:off x="0" y="2885426"/>
          <a:ext cx="4476164" cy="568146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/>
            <a:t>Prve</a:t>
          </a:r>
          <a:r>
            <a:rPr lang="en-US" sz="2400" kern="1200" dirty="0"/>
            <a:t> </a:t>
          </a:r>
          <a:r>
            <a:rPr lang="en-US" sz="2400" kern="1200" dirty="0" err="1"/>
            <a:t>kolonije</a:t>
          </a:r>
          <a:r>
            <a:rPr lang="en-US" sz="2400" kern="1200" dirty="0"/>
            <a:t> </a:t>
          </a:r>
          <a:r>
            <a:rPr lang="en-US" sz="2400" kern="1200" dirty="0" err="1"/>
            <a:t>na</a:t>
          </a:r>
          <a:r>
            <a:rPr lang="en-US" sz="2400" kern="1200" dirty="0"/>
            <a:t> </a:t>
          </a:r>
          <a:r>
            <a:rPr lang="en-US" sz="2400" kern="1200" dirty="0" err="1"/>
            <a:t>Sredozemlju</a:t>
          </a:r>
          <a:r>
            <a:rPr lang="en-US" sz="2400" kern="1200" dirty="0"/>
            <a:t>: </a:t>
          </a:r>
          <a:r>
            <a:rPr lang="en-US" sz="2400" kern="1200" dirty="0" err="1"/>
            <a:t>Gades</a:t>
          </a:r>
          <a:r>
            <a:rPr lang="en-US" sz="2400" kern="1200" dirty="0"/>
            <a:t>, Utica, </a:t>
          </a:r>
          <a:r>
            <a:rPr lang="en-US" sz="2400" kern="1200" dirty="0" err="1"/>
            <a:t>Kartaga</a:t>
          </a:r>
          <a:endParaRPr lang="en-US" sz="2400" kern="1200" dirty="0"/>
        </a:p>
      </dsp:txBody>
      <dsp:txXfrm>
        <a:off x="0" y="2885426"/>
        <a:ext cx="4476164" cy="5681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8AF60-ECDD-41A5-ADEB-92939B3EA754}" type="datetimeFigureOut">
              <a:rPr lang="sr-Latn-CS" smtClean="0"/>
              <a:pPr/>
              <a:t>1.10.2019.</a:t>
            </a:fld>
            <a:endParaRPr lang="hr-H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72127-E956-452D-8BDC-B1F7D0260BA3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993998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Ostaci</a:t>
            </a:r>
            <a:r>
              <a:rPr lang="en-US" dirty="0"/>
              <a:t> </a:t>
            </a:r>
            <a:r>
              <a:rPr lang="en-US" dirty="0" err="1"/>
              <a:t>feničkog</a:t>
            </a:r>
            <a:r>
              <a:rPr lang="en-US" dirty="0"/>
              <a:t> </a:t>
            </a:r>
            <a:r>
              <a:rPr lang="en-US" dirty="0" err="1"/>
              <a:t>grada</a:t>
            </a:r>
            <a:r>
              <a:rPr lang="en-US" dirty="0"/>
              <a:t> </a:t>
            </a:r>
            <a:r>
              <a:rPr lang="en-US" dirty="0" err="1"/>
              <a:t>Biblosa</a:t>
            </a:r>
            <a:r>
              <a:rPr lang="en-US" dirty="0"/>
              <a:t> u </a:t>
            </a:r>
            <a:r>
              <a:rPr lang="en-US" dirty="0" err="1"/>
              <a:t>današnjem</a:t>
            </a:r>
            <a:r>
              <a:rPr lang="en-US" dirty="0"/>
              <a:t> </a:t>
            </a:r>
            <a:r>
              <a:rPr lang="en-US" dirty="0" err="1"/>
              <a:t>Libanonu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3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888978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Stablo</a:t>
            </a:r>
            <a:r>
              <a:rPr lang="en-US" dirty="0"/>
              <a:t> </a:t>
            </a:r>
            <a:r>
              <a:rPr lang="en-US" dirty="0" err="1"/>
              <a:t>cedra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480391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Školjke</a:t>
            </a:r>
            <a:r>
              <a:rPr lang="en-US" dirty="0"/>
              <a:t> </a:t>
            </a:r>
            <a:r>
              <a:rPr lang="en-US" dirty="0" err="1"/>
              <a:t>puža</a:t>
            </a:r>
            <a:r>
              <a:rPr lang="en-US" dirty="0"/>
              <a:t> </a:t>
            </a:r>
            <a:r>
              <a:rPr lang="en-US" dirty="0" err="1"/>
              <a:t>volaka</a:t>
            </a:r>
            <a:r>
              <a:rPr lang="en-US" dirty="0"/>
              <a:t> od </a:t>
            </a:r>
            <a:r>
              <a:rPr lang="en-US" dirty="0" err="1"/>
              <a:t>kojih</a:t>
            </a:r>
            <a:r>
              <a:rPr lang="en-US" dirty="0"/>
              <a:t> se </a:t>
            </a:r>
            <a:r>
              <a:rPr lang="en-US" dirty="0" err="1"/>
              <a:t>dobivala</a:t>
            </a:r>
            <a:r>
              <a:rPr lang="en-US" dirty="0"/>
              <a:t> </a:t>
            </a:r>
            <a:r>
              <a:rPr lang="en-US" dirty="0" err="1"/>
              <a:t>purpurna</a:t>
            </a:r>
            <a:r>
              <a:rPr lang="en-US" dirty="0"/>
              <a:t> </a:t>
            </a:r>
            <a:r>
              <a:rPr lang="en-US" dirty="0" err="1"/>
              <a:t>boja</a:t>
            </a:r>
            <a:r>
              <a:rPr lang="en-US" dirty="0"/>
              <a:t>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849702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Puževi</a:t>
            </a:r>
            <a:r>
              <a:rPr lang="en-US" dirty="0"/>
              <a:t> od </a:t>
            </a:r>
            <a:r>
              <a:rPr lang="en-US" dirty="0" err="1"/>
              <a:t>kojih</a:t>
            </a:r>
            <a:r>
              <a:rPr lang="en-US" dirty="0"/>
              <a:t> se </a:t>
            </a:r>
            <a:r>
              <a:rPr lang="en-US" dirty="0" err="1"/>
              <a:t>proizvodi</a:t>
            </a:r>
            <a:r>
              <a:rPr lang="en-US" dirty="0"/>
              <a:t> </a:t>
            </a:r>
            <a:r>
              <a:rPr lang="en-US" dirty="0" err="1"/>
              <a:t>purpurna</a:t>
            </a:r>
            <a:r>
              <a:rPr lang="en-US" dirty="0"/>
              <a:t> </a:t>
            </a:r>
            <a:r>
              <a:rPr lang="en-US" dirty="0" err="1"/>
              <a:t>boja</a:t>
            </a:r>
            <a:r>
              <a:rPr lang="en-US" dirty="0"/>
              <a:t> </a:t>
            </a:r>
            <a:r>
              <a:rPr lang="en-US" dirty="0" err="1"/>
              <a:t>izbacuju</a:t>
            </a:r>
            <a:r>
              <a:rPr lang="en-US" dirty="0"/>
              <a:t> </a:t>
            </a:r>
            <a:r>
              <a:rPr lang="en-US" dirty="0" err="1"/>
              <a:t>tekućinu</a:t>
            </a:r>
            <a:r>
              <a:rPr lang="en-US" dirty="0"/>
              <a:t> </a:t>
            </a:r>
            <a:r>
              <a:rPr lang="en-US" dirty="0" err="1"/>
              <a:t>ljubičastocrvene</a:t>
            </a:r>
            <a:r>
              <a:rPr lang="en-US" dirty="0"/>
              <a:t> (</a:t>
            </a:r>
            <a:r>
              <a:rPr lang="en-US" dirty="0" err="1"/>
              <a:t>purpurne</a:t>
            </a:r>
            <a:r>
              <a:rPr lang="en-US" dirty="0"/>
              <a:t>) </a:t>
            </a:r>
            <a:r>
              <a:rPr lang="en-US" dirty="0" err="1"/>
              <a:t>boje</a:t>
            </a:r>
            <a:r>
              <a:rPr lang="en-US" dirty="0"/>
              <a:t>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6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605694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1.10.2019.</a:t>
            </a:fld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700290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8229600" cy="30309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1.10.2019.</a:t>
            </a:fld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52472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1.10.2019.</a:t>
            </a:fld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22383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1.10.2019.</a:t>
            </a:fld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29087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1.10.2019.</a:t>
            </a:fld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153754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1.10.2019.</a:t>
            </a:fld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08761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4809861"/>
            <a:ext cx="1728192" cy="33363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6554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5395"/>
            <a:ext cx="8229600" cy="3029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DADFE-F8E7-40E7-808B-234CA2FB8044}" type="datetimeFigureOut">
              <a:rPr lang="hr-HR" smtClean="0"/>
              <a:pPr/>
              <a:t>1.10.2019.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  <p:pic>
        <p:nvPicPr>
          <p:cNvPr id="11" name="Picture 10" descr="Picture1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73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52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D2C4BFA1-2075-4901-9E24-E41D1FDD51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866610" y="1092899"/>
            <a:ext cx="7426997" cy="4395978"/>
            <a:chOff x="1155481" y="498348"/>
            <a:chExt cx="9902663" cy="5861304"/>
          </a:xfrm>
        </p:grpSpPr>
        <p:sp>
          <p:nvSpPr>
            <p:cNvPr id="10" name="Oval 5">
              <a:extLst>
                <a:ext uri="{FF2B5EF4-FFF2-40B4-BE49-F238E27FC236}">
                  <a16:creationId xmlns:a16="http://schemas.microsoft.com/office/drawing/2014/main" xmlns="" id="{985A7375-E3AF-4F5C-85AE-17E8832952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F0307F65-8304-4FA8-A841-D4D7625411B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2" name="Oval 5">
              <a:extLst>
                <a:ext uri="{FF2B5EF4-FFF2-40B4-BE49-F238E27FC236}">
                  <a16:creationId xmlns:a16="http://schemas.microsoft.com/office/drawing/2014/main" xmlns="" id="{C8B8394C-136F-4E05-A002-D93A5E79CD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090988"/>
            <a:ext cx="6858000" cy="571500"/>
          </a:xfrm>
        </p:spPr>
        <p:txBody>
          <a:bodyPr>
            <a:noAutofit/>
          </a:bodyPr>
          <a:lstStyle/>
          <a:p>
            <a:r>
              <a:rPr lang="hr-HR" sz="2400" dirty="0"/>
              <a:t>Nastavna tema: </a:t>
            </a:r>
            <a:r>
              <a:rPr lang="en-US" sz="2400" dirty="0" err="1"/>
              <a:t>Feničani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Grci</a:t>
            </a:r>
            <a:r>
              <a:rPr lang="en-US" sz="2400" dirty="0"/>
              <a:t> – </a:t>
            </a:r>
            <a:r>
              <a:rPr lang="en-US" sz="2400" dirty="0" err="1"/>
              <a:t>pomorci</a:t>
            </a:r>
            <a:r>
              <a:rPr lang="en-US" sz="2400" dirty="0"/>
              <a:t>, </a:t>
            </a:r>
            <a:r>
              <a:rPr lang="en-US" sz="2400" dirty="0" err="1"/>
              <a:t>trgovci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kolonizatori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Sredozemlju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Jadranu</a:t>
            </a:r>
            <a:endParaRPr lang="hr-HR" sz="2400" dirty="0"/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xmlns="" id="{053FB2EE-284F-4C87-AB3D-BBF87A9FAB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605088"/>
            <a:ext cx="9144000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801541"/>
            <a:ext cx="6858000" cy="1035891"/>
          </a:xfrm>
        </p:spPr>
        <p:txBody>
          <a:bodyPr anchor="ctr">
            <a:normAutofit/>
          </a:bodyPr>
          <a:lstStyle/>
          <a:p>
            <a:r>
              <a:rPr lang="en-US" dirty="0" err="1">
                <a:solidFill>
                  <a:schemeClr val="bg2"/>
                </a:solidFill>
              </a:rPr>
              <a:t>Feničani</a:t>
            </a:r>
            <a:endParaRPr lang="hr-HR" dirty="0">
              <a:solidFill>
                <a:schemeClr val="bg2"/>
              </a:solidFill>
            </a:endParaRPr>
          </a:p>
        </p:txBody>
      </p:sp>
      <p:pic>
        <p:nvPicPr>
          <p:cNvPr id="4" name="Picture 3" descr="Klio-hea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91754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45659" y="3429000"/>
            <a:ext cx="5293730" cy="1473199"/>
          </a:xfrm>
          <a:prstGeom prst="rect">
            <a:avLst/>
          </a:prstGeom>
          <a:solidFill>
            <a:srgbClr val="528B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72B759A-51E3-4A62-B5F6-E6A231E58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3575304"/>
            <a:ext cx="4945641" cy="1218907"/>
          </a:xfrm>
        </p:spPr>
        <p:txBody>
          <a:bodyPr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4100">
                <a:solidFill>
                  <a:srgbClr val="FFFFFF"/>
                </a:solidFill>
              </a:rPr>
              <a:t>Zemljovid Fenikije i feničkih kolonija</a:t>
            </a:r>
            <a:endParaRPr lang="hr-HR" sz="4100">
              <a:solidFill>
                <a:srgbClr val="FFFFFF"/>
              </a:solidFill>
            </a:endParaRPr>
          </a:p>
        </p:txBody>
      </p:sp>
      <p:pic>
        <p:nvPicPr>
          <p:cNvPr id="5" name="Slika 4" descr="Slika na kojoj se prikazuje tekst, karta&#10;&#10;Opis je automatski generiran">
            <a:extLst>
              <a:ext uri="{FF2B5EF4-FFF2-40B4-BE49-F238E27FC236}">
                <a16:creationId xmlns:a16="http://schemas.microsoft.com/office/drawing/2014/main" xmlns="" id="{90AD5C12-0E99-4B8E-894F-72575AA797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618" b="-1"/>
          <a:stretch/>
        </p:blipFill>
        <p:spPr>
          <a:xfrm>
            <a:off x="245660" y="241299"/>
            <a:ext cx="5293729" cy="308054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50991" y="241299"/>
            <a:ext cx="3251710" cy="46609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5F172A81-0D99-4B18-A97E-4F8B60889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989" y="688293"/>
            <a:ext cx="2568554" cy="3639272"/>
          </a:xfrm>
        </p:spPr>
        <p:txBody>
          <a:bodyPr anchor="ctr">
            <a:normAutofit/>
          </a:bodyPr>
          <a:lstStyle/>
          <a:p>
            <a:r>
              <a:rPr lang="en-US" sz="2400" dirty="0" err="1">
                <a:solidFill>
                  <a:srgbClr val="FFFFFF"/>
                </a:solidFill>
              </a:rPr>
              <a:t>Promotrite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zemljovid</a:t>
            </a:r>
            <a:r>
              <a:rPr lang="en-US" sz="2400" dirty="0">
                <a:solidFill>
                  <a:srgbClr val="FFFFFF"/>
                </a:solidFill>
              </a:rPr>
              <a:t> u </a:t>
            </a:r>
            <a:r>
              <a:rPr lang="en-US" sz="2400" dirty="0" err="1">
                <a:solidFill>
                  <a:srgbClr val="FFFFFF"/>
                </a:solidFill>
              </a:rPr>
              <a:t>udžbeniku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na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stranici</a:t>
            </a:r>
            <a:r>
              <a:rPr lang="en-US" sz="2400" dirty="0">
                <a:solidFill>
                  <a:srgbClr val="FFFFFF"/>
                </a:solidFill>
              </a:rPr>
              <a:t> 122. </a:t>
            </a:r>
            <a:r>
              <a:rPr lang="en-US" sz="2400" dirty="0" err="1">
                <a:solidFill>
                  <a:srgbClr val="FFFFFF"/>
                </a:solidFill>
              </a:rPr>
              <a:t>i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odgovorite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na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pitanja</a:t>
            </a:r>
            <a:r>
              <a:rPr lang="hr-HR" sz="2400" dirty="0" smtClean="0">
                <a:solidFill>
                  <a:srgbClr val="FFFFFF"/>
                </a:solidFill>
              </a:rPr>
              <a:t>.</a:t>
            </a:r>
            <a:endParaRPr lang="en-US" sz="2400" dirty="0">
              <a:solidFill>
                <a:srgbClr val="FFFFFF"/>
              </a:solidFill>
            </a:endParaRPr>
          </a:p>
          <a:p>
            <a:endParaRPr lang="hr-HR" sz="1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385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7E91B70-E344-43FB-A5C2-148AEC4BA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0200" y="1047216"/>
            <a:ext cx="4031272" cy="99417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Rad s </a:t>
            </a:r>
            <a:r>
              <a:rPr lang="en-US" dirty="0" err="1"/>
              <a:t>povijesnim</a:t>
            </a:r>
            <a:r>
              <a:rPr lang="en-US" dirty="0"/>
              <a:t> </a:t>
            </a:r>
            <a:r>
              <a:rPr lang="en-US" dirty="0" err="1"/>
              <a:t>izvorima</a:t>
            </a:r>
            <a:endParaRPr lang="hr-HR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4F74D28C-3268-4E35-8EE1-D92CB4A85A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4629586" cy="51435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58D44E42-C462-4105-BC86-FE75B4E3C4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4518115" cy="51435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Slika 4" descr="Slika na kojoj se prikazuje odjeća&#10;&#10;Opis je automatski generiran">
            <a:extLst>
              <a:ext uri="{FF2B5EF4-FFF2-40B4-BE49-F238E27FC236}">
                <a16:creationId xmlns:a16="http://schemas.microsoft.com/office/drawing/2014/main" xmlns="" id="{114FB3A1-2E8C-4D35-8188-496AC53BDB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639" r="-2" b="38772"/>
          <a:stretch/>
        </p:blipFill>
        <p:spPr>
          <a:xfrm>
            <a:off x="591255" y="215106"/>
            <a:ext cx="2442807" cy="3613944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B9C4AE43-6B97-4FF4-BEC2-A45A2668E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7626" y="2571750"/>
            <a:ext cx="3754752" cy="2386263"/>
          </a:xfrm>
        </p:spPr>
        <p:txBody>
          <a:bodyPr anchor="t">
            <a:normAutofit/>
          </a:bodyPr>
          <a:lstStyle/>
          <a:p>
            <a:r>
              <a:rPr lang="en-US" sz="2400" dirty="0" err="1"/>
              <a:t>Pročitajte</a:t>
            </a:r>
            <a:r>
              <a:rPr lang="en-US" sz="2400" dirty="0"/>
              <a:t> </a:t>
            </a:r>
            <a:r>
              <a:rPr lang="hr-HR" sz="2400" dirty="0" err="1" smtClean="0"/>
              <a:t>I</a:t>
            </a:r>
            <a:r>
              <a:rPr lang="en-US" sz="2400" dirty="0" err="1" smtClean="0"/>
              <a:t>zvor</a:t>
            </a:r>
            <a:r>
              <a:rPr lang="en-US" sz="2400" dirty="0" smtClean="0"/>
              <a:t> </a:t>
            </a:r>
            <a:r>
              <a:rPr lang="en-US" sz="2400" dirty="0"/>
              <a:t>1 u </a:t>
            </a:r>
            <a:r>
              <a:rPr lang="en-US" sz="2400" dirty="0" err="1"/>
              <a:t>udžbeniku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stranici</a:t>
            </a:r>
            <a:r>
              <a:rPr lang="en-US" sz="2400" dirty="0"/>
              <a:t> 122.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odgovorite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 smtClean="0"/>
              <a:t>pitanja</a:t>
            </a:r>
            <a:r>
              <a:rPr lang="hr-HR" sz="2400" dirty="0" smtClean="0"/>
              <a:t>.</a:t>
            </a:r>
            <a:endParaRPr lang="en-US" sz="2400" dirty="0"/>
          </a:p>
          <a:p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xmlns="" val="737361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41173" y="240030"/>
            <a:ext cx="8661654" cy="466344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102FC41-A8EB-4B5A-88EB-73881274D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22907"/>
            <a:ext cx="2620771" cy="3697685"/>
          </a:xfrm>
        </p:spPr>
        <p:txBody>
          <a:bodyPr>
            <a:normAutofit/>
          </a:bodyPr>
          <a:lstStyle/>
          <a:p>
            <a:pPr algn="r"/>
            <a:r>
              <a:rPr lang="en-US" sz="4100">
                <a:solidFill>
                  <a:schemeClr val="accent1"/>
                </a:solidFill>
              </a:rPr>
              <a:t>Ponavljanje</a:t>
            </a:r>
            <a:endParaRPr lang="hr-HR" sz="4100">
              <a:solidFill>
                <a:schemeClr val="accent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490722" y="1543050"/>
            <a:ext cx="0" cy="20574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B33A982C-1565-4F18-9C5D-4F2F89AFE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023" y="722907"/>
            <a:ext cx="4783327" cy="3697685"/>
          </a:xfrm>
        </p:spPr>
        <p:txBody>
          <a:bodyPr anchor="ctr">
            <a:normAutofit/>
          </a:bodyPr>
          <a:lstStyle/>
          <a:p>
            <a:r>
              <a:rPr lang="en-US" altLang="sr-Latn-RS" sz="1800"/>
              <a:t>Navedi k</a:t>
            </a:r>
            <a:r>
              <a:rPr lang="hr-HR" altLang="sr-Latn-RS" sz="1800"/>
              <a:t>ako su zemljopisni uvjeti utjecali na gospodarstvo Feničana?</a:t>
            </a:r>
            <a:endParaRPr lang="en-US" altLang="sr-Latn-RS" sz="1800"/>
          </a:p>
          <a:p>
            <a:r>
              <a:rPr lang="en-US" altLang="sr-Latn-RS" sz="1800"/>
              <a:t>Koji su najpoznatiji fenički proizvodi?</a:t>
            </a:r>
            <a:endParaRPr lang="hr-HR" altLang="sr-Latn-RS" sz="1800"/>
          </a:p>
          <a:p>
            <a:r>
              <a:rPr lang="hr-HR" altLang="sr-Latn-RS" sz="1800"/>
              <a:t>Koja je funkcija kolonija?</a:t>
            </a:r>
          </a:p>
          <a:p>
            <a:r>
              <a:rPr lang="hr-HR" altLang="sr-Latn-RS" sz="1800"/>
              <a:t>Kako je došlo do razvoja glasovnog pisma?</a:t>
            </a:r>
          </a:p>
          <a:p>
            <a:r>
              <a:rPr lang="hr-HR" altLang="sr-Latn-RS" sz="1800"/>
              <a:t>Zašto je glasovno pismo jednostavnije za upotrebu od slikovnog pisma?</a:t>
            </a:r>
          </a:p>
          <a:p>
            <a:endParaRPr lang="hr-HR" sz="1800"/>
          </a:p>
        </p:txBody>
      </p:sp>
    </p:spTree>
    <p:extLst>
      <p:ext uri="{BB962C8B-B14F-4D97-AF65-F5344CB8AC3E}">
        <p14:creationId xmlns:p14="http://schemas.microsoft.com/office/powerpoint/2010/main" xmlns="" val="1979996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: Shape 41">
            <a:extLst>
              <a:ext uri="{FF2B5EF4-FFF2-40B4-BE49-F238E27FC236}">
                <a16:creationId xmlns:a16="http://schemas.microsoft.com/office/drawing/2014/main" xmlns="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0"/>
            <a:ext cx="3302781" cy="5143500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486469" y="0"/>
            <a:ext cx="1827609" cy="5143500"/>
            <a:chOff x="1320800" y="0"/>
            <a:chExt cx="2436813" cy="6858001"/>
          </a:xfrm>
        </p:grpSpPr>
        <p:sp>
          <p:nvSpPr>
            <p:cNvPr id="45" name="Freeform 6">
              <a:extLst>
                <a:ext uri="{FF2B5EF4-FFF2-40B4-BE49-F238E27FC236}">
                  <a16:creationId xmlns:a16="http://schemas.microsoft.com/office/drawing/2014/main" xmlns="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46" name="Freeform 7">
              <a:extLst>
                <a:ext uri="{FF2B5EF4-FFF2-40B4-BE49-F238E27FC236}">
                  <a16:creationId xmlns:a16="http://schemas.microsoft.com/office/drawing/2014/main" xmlns="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47" name="Freeform 8">
              <a:extLst>
                <a:ext uri="{FF2B5EF4-FFF2-40B4-BE49-F238E27FC236}">
                  <a16:creationId xmlns:a16="http://schemas.microsoft.com/office/drawing/2014/main" xmlns="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48" name="Freeform 9">
              <a:extLst>
                <a:ext uri="{FF2B5EF4-FFF2-40B4-BE49-F238E27FC236}">
                  <a16:creationId xmlns:a16="http://schemas.microsoft.com/office/drawing/2014/main" xmlns="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49" name="Freeform 10">
              <a:extLst>
                <a:ext uri="{FF2B5EF4-FFF2-40B4-BE49-F238E27FC236}">
                  <a16:creationId xmlns:a16="http://schemas.microsoft.com/office/drawing/2014/main" xmlns="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50" name="Freeform 11">
              <a:extLst>
                <a:ext uri="{FF2B5EF4-FFF2-40B4-BE49-F238E27FC236}">
                  <a16:creationId xmlns:a16="http://schemas.microsoft.com/office/drawing/2014/main" xmlns="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6C289A3-E55C-4F4E-8513-F7FB710B1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65" y="514350"/>
            <a:ext cx="2085203" cy="3829050"/>
          </a:xfrm>
        </p:spPr>
        <p:txBody>
          <a:bodyPr>
            <a:normAutofit/>
          </a:bodyPr>
          <a:lstStyle/>
          <a:p>
            <a:r>
              <a:rPr lang="en-US" sz="3000">
                <a:solidFill>
                  <a:srgbClr val="FFFFFF"/>
                </a:solidFill>
              </a:rPr>
              <a:t>UPAMTIMO</a:t>
            </a:r>
            <a:endParaRPr lang="hr-HR" sz="3000">
              <a:solidFill>
                <a:srgbClr val="FFFFFF"/>
              </a:solidFill>
            </a:endParaRPr>
          </a:p>
        </p:txBody>
      </p:sp>
      <p:graphicFrame>
        <p:nvGraphicFramePr>
          <p:cNvPr id="24" name="Rezervirano mjesto sadržaja 2">
            <a:extLst>
              <a:ext uri="{FF2B5EF4-FFF2-40B4-BE49-F238E27FC236}">
                <a16:creationId xmlns:a16="http://schemas.microsoft.com/office/drawing/2014/main" xmlns="" id="{1EA38B5D-63BF-401F-B05A-A7023E3DAE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34481749"/>
              </p:ext>
            </p:extLst>
          </p:nvPr>
        </p:nvGraphicFramePr>
        <p:xfrm>
          <a:off x="4271360" y="948294"/>
          <a:ext cx="4355908" cy="3395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711819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>
            <a:extLst>
              <a:ext uri="{FF2B5EF4-FFF2-40B4-BE49-F238E27FC236}">
                <a16:creationId xmlns:a16="http://schemas.microsoft.com/office/drawing/2014/main" xmlns="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0"/>
            <a:ext cx="3302781" cy="5143500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486469" y="0"/>
            <a:ext cx="1827609" cy="5143500"/>
            <a:chOff x="1320800" y="0"/>
            <a:chExt cx="2436813" cy="6858001"/>
          </a:xfrm>
        </p:grpSpPr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xmlns="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xmlns="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xmlns="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xmlns="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44" name="Freeform 10">
              <a:extLst>
                <a:ext uri="{FF2B5EF4-FFF2-40B4-BE49-F238E27FC236}">
                  <a16:creationId xmlns:a16="http://schemas.microsoft.com/office/drawing/2014/main" xmlns="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xmlns="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403B17E-9AC3-4E13-BC32-0B29BB676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65" y="514350"/>
            <a:ext cx="2085203" cy="3829050"/>
          </a:xfrm>
        </p:spPr>
        <p:txBody>
          <a:bodyPr>
            <a:normAutofit/>
          </a:bodyPr>
          <a:lstStyle/>
          <a:p>
            <a:r>
              <a:rPr lang="en-US" sz="3000">
                <a:solidFill>
                  <a:srgbClr val="FFFFFF"/>
                </a:solidFill>
              </a:rPr>
              <a:t>UPAMTIMO</a:t>
            </a:r>
            <a:endParaRPr lang="hr-HR" sz="3000">
              <a:solidFill>
                <a:srgbClr val="FFFFFF"/>
              </a:solidFill>
            </a:endParaRPr>
          </a:p>
        </p:txBody>
      </p:sp>
      <p:graphicFrame>
        <p:nvGraphicFramePr>
          <p:cNvPr id="19" name="Rezervirano mjesto sadržaja 2">
            <a:extLst>
              <a:ext uri="{FF2B5EF4-FFF2-40B4-BE49-F238E27FC236}">
                <a16:creationId xmlns:a16="http://schemas.microsoft.com/office/drawing/2014/main" xmlns="" id="{4E564763-D980-40C4-BDD1-BE1B599DD9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82641817"/>
              </p:ext>
            </p:extLst>
          </p:nvPr>
        </p:nvGraphicFramePr>
        <p:xfrm>
          <a:off x="4151104" y="888166"/>
          <a:ext cx="4476164" cy="3455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156222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08E89D5E-1885-4160-AC77-CC471DD1D0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77006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62A6B33-4C5A-4214-9897-880B498E3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534201"/>
            <a:ext cx="3038441" cy="4126698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Feničani</a:t>
            </a:r>
            <a:r>
              <a:rPr lang="en-US" dirty="0">
                <a:solidFill>
                  <a:srgbClr val="FFFFFF"/>
                </a:solidFill>
              </a:rPr>
              <a:t> – </a:t>
            </a:r>
            <a:r>
              <a:rPr lang="en-US" dirty="0" err="1">
                <a:solidFill>
                  <a:srgbClr val="FFFFFF"/>
                </a:solidFill>
              </a:rPr>
              <a:t>narod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trgovaca</a:t>
            </a:r>
            <a:endParaRPr lang="hr-HR" dirty="0">
              <a:solidFill>
                <a:srgbClr val="FFFFFF"/>
              </a:solidFill>
            </a:endParaRP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4CB30161-F3BA-4AEF-916A-1562BDA144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8771523"/>
              </p:ext>
            </p:extLst>
          </p:nvPr>
        </p:nvGraphicFramePr>
        <p:xfrm>
          <a:off x="4391616" y="1008421"/>
          <a:ext cx="4270181" cy="3652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155284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268A6CB-CE52-4B41-99C6-F6661E840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9971" y="1337969"/>
            <a:ext cx="3483937" cy="21668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6000"/>
              <a:t>Biblos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4629586" cy="51435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Rezervirano mjesto sadržaja 4" descr="Slika na kojoj se prikazuje na otvorenom, nebo, trava, tlo&#10;&#10;Opis je automatski generiran">
            <a:extLst>
              <a:ext uri="{FF2B5EF4-FFF2-40B4-BE49-F238E27FC236}">
                <a16:creationId xmlns:a16="http://schemas.microsoft.com/office/drawing/2014/main" xmlns="" id="{7EAE03B3-56FA-4AEC-934C-130004F455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296" r="-2" b="-2"/>
          <a:stretch/>
        </p:blipFill>
        <p:spPr>
          <a:xfrm>
            <a:off x="20" y="10"/>
            <a:ext cx="4518095" cy="51434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20906195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45659" y="3429000"/>
            <a:ext cx="5293730" cy="1473199"/>
          </a:xfrm>
          <a:prstGeom prst="rect">
            <a:avLst/>
          </a:prstGeom>
          <a:solidFill>
            <a:srgbClr val="415F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C2FF68C-B8E1-4C63-92D1-5E75A91D6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3575304"/>
            <a:ext cx="4945641" cy="1218907"/>
          </a:xfrm>
        </p:spPr>
        <p:txBody>
          <a:bodyPr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4100">
                <a:solidFill>
                  <a:srgbClr val="FFFFFF"/>
                </a:solidFill>
              </a:rPr>
              <a:t>Feničani – narod trgovaca</a:t>
            </a:r>
            <a:endParaRPr lang="hr-HR" sz="4100">
              <a:solidFill>
                <a:srgbClr val="FFFFFF"/>
              </a:solidFill>
            </a:endParaRPr>
          </a:p>
        </p:txBody>
      </p:sp>
      <p:pic>
        <p:nvPicPr>
          <p:cNvPr id="6" name="Rezervirano mjesto sadržaja 4" descr="Slika na kojoj se prikazuje stablo, na otvorenom, nebo, biljka&#10;&#10;Opis je automatski generiran">
            <a:extLst>
              <a:ext uri="{FF2B5EF4-FFF2-40B4-BE49-F238E27FC236}">
                <a16:creationId xmlns:a16="http://schemas.microsoft.com/office/drawing/2014/main" xmlns="" id="{682FE065-BF61-416C-8212-B8902904E7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746" r="-2" b="7662"/>
          <a:stretch/>
        </p:blipFill>
        <p:spPr>
          <a:xfrm>
            <a:off x="245660" y="241299"/>
            <a:ext cx="5293729" cy="308054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50991" y="241299"/>
            <a:ext cx="3251710" cy="46609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C34B0ECF-9CF0-4FCB-B3C8-64D67BE06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989" y="688293"/>
            <a:ext cx="2568554" cy="3639272"/>
          </a:xfrm>
        </p:spPr>
        <p:txBody>
          <a:bodyPr anchor="ctr">
            <a:normAutofit/>
          </a:bodyPr>
          <a:lstStyle/>
          <a:p>
            <a:r>
              <a:rPr lang="en-US" sz="2000" dirty="0" err="1">
                <a:solidFill>
                  <a:srgbClr val="FFFFFF"/>
                </a:solidFill>
              </a:rPr>
              <a:t>Velike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količine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cedra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omogućuju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razvoj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brodogradnje</a:t>
            </a:r>
            <a:endParaRPr lang="en-US" sz="2000" dirty="0">
              <a:solidFill>
                <a:srgbClr val="FFFFFF"/>
              </a:solidFill>
            </a:endParaRPr>
          </a:p>
          <a:p>
            <a:r>
              <a:rPr lang="en-US" sz="2000" dirty="0" err="1">
                <a:solidFill>
                  <a:srgbClr val="FFFFFF"/>
                </a:solidFill>
              </a:rPr>
              <a:t>Trgovina</a:t>
            </a:r>
            <a:r>
              <a:rPr lang="en-US" sz="2000" dirty="0">
                <a:solidFill>
                  <a:srgbClr val="FFFFFF"/>
                </a:solidFill>
              </a:rPr>
              <a:t> s </a:t>
            </a:r>
            <a:r>
              <a:rPr lang="en-US" sz="2000" dirty="0" err="1">
                <a:solidFill>
                  <a:srgbClr val="FFFFFF"/>
                </a:solidFill>
              </a:rPr>
              <a:t>Egiptom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i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Mezopotamijom</a:t>
            </a:r>
            <a:endParaRPr lang="en-US" sz="2000" dirty="0">
              <a:solidFill>
                <a:srgbClr val="FFFFFF"/>
              </a:solidFill>
            </a:endParaRPr>
          </a:p>
          <a:p>
            <a:endParaRPr lang="hr-HR" sz="1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5422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45659" y="3429000"/>
            <a:ext cx="5293730" cy="1473199"/>
          </a:xfrm>
          <a:prstGeom prst="rect">
            <a:avLst/>
          </a:prstGeom>
          <a:solidFill>
            <a:srgbClr val="845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74DE367-2185-47AD-A097-E20E40191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3575304"/>
            <a:ext cx="4945641" cy="1218907"/>
          </a:xfrm>
        </p:spPr>
        <p:txBody>
          <a:bodyPr>
            <a:normAutofit/>
          </a:bodyPr>
          <a:lstStyle/>
          <a:p>
            <a:pPr algn="r"/>
            <a:r>
              <a:rPr lang="en-US" dirty="0" err="1">
                <a:solidFill>
                  <a:srgbClr val="FFFFFF"/>
                </a:solidFill>
              </a:rPr>
              <a:t>Purpurna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boja</a:t>
            </a:r>
            <a:endParaRPr lang="hr-HR" dirty="0">
              <a:solidFill>
                <a:srgbClr val="FFFFFF"/>
              </a:solidFill>
            </a:endParaRPr>
          </a:p>
        </p:txBody>
      </p:sp>
      <p:pic>
        <p:nvPicPr>
          <p:cNvPr id="7" name="Slika 6" descr="Slika na kojoj se prikazuje životinja, beskralješnjak, školjka puža, mekušac&#10;&#10;Opis je automatski generiran">
            <a:extLst>
              <a:ext uri="{FF2B5EF4-FFF2-40B4-BE49-F238E27FC236}">
                <a16:creationId xmlns:a16="http://schemas.microsoft.com/office/drawing/2014/main" xmlns="" id="{66A70472-C4FB-4435-BF76-C236FE84EF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484" r="-2" b="14665"/>
          <a:stretch/>
        </p:blipFill>
        <p:spPr>
          <a:xfrm>
            <a:off x="245660" y="241299"/>
            <a:ext cx="5293729" cy="308054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50991" y="241299"/>
            <a:ext cx="3251710" cy="46609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97317F41-53A4-423F-AA5D-177F27EBC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989" y="688293"/>
            <a:ext cx="2568554" cy="3639272"/>
          </a:xfrm>
        </p:spPr>
        <p:txBody>
          <a:bodyPr anchor="ctr">
            <a:normAutofit/>
          </a:bodyPr>
          <a:lstStyle/>
          <a:p>
            <a:r>
              <a:rPr lang="en-US" sz="2400" dirty="0" err="1">
                <a:solidFill>
                  <a:srgbClr val="FFFFFF"/>
                </a:solidFill>
              </a:rPr>
              <a:t>Najpoznatiji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fenički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proizvod</a:t>
            </a:r>
            <a:endParaRPr lang="en-US" sz="2400" dirty="0">
              <a:solidFill>
                <a:srgbClr val="FFFFFF"/>
              </a:solidFill>
            </a:endParaRPr>
          </a:p>
          <a:p>
            <a:r>
              <a:rPr lang="en-US" sz="2400" dirty="0" err="1">
                <a:solidFill>
                  <a:srgbClr val="FFFFFF"/>
                </a:solidFill>
              </a:rPr>
              <a:t>Školjka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morskog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puža</a:t>
            </a:r>
            <a:endParaRPr lang="en-US" sz="2400" dirty="0">
              <a:solidFill>
                <a:srgbClr val="FFFFFF"/>
              </a:solidFill>
            </a:endParaRPr>
          </a:p>
          <a:p>
            <a:endParaRPr lang="hr-HR" sz="1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8984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43DF84B-5C04-4050-8B59-11B9AC04E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3"/>
            <a:ext cx="4690872" cy="1371600"/>
          </a:xfrm>
        </p:spPr>
        <p:txBody>
          <a:bodyPr>
            <a:normAutofit/>
          </a:bodyPr>
          <a:lstStyle/>
          <a:p>
            <a:r>
              <a:rPr lang="en-US"/>
              <a:t>Purpurna boja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1DFDC1C6-82AA-4DC8-B4E6-B600F2390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41932"/>
            <a:ext cx="4690872" cy="2894076"/>
          </a:xfrm>
        </p:spPr>
        <p:txBody>
          <a:bodyPr>
            <a:normAutofit/>
          </a:bodyPr>
          <a:lstStyle/>
          <a:p>
            <a:r>
              <a:rPr lang="en-US" sz="1800" dirty="0" err="1"/>
              <a:t>Bojanje</a:t>
            </a:r>
            <a:r>
              <a:rPr lang="en-US" sz="1800" dirty="0"/>
              <a:t> </a:t>
            </a:r>
            <a:r>
              <a:rPr lang="en-US" sz="1800" dirty="0" err="1"/>
              <a:t>tkanina</a:t>
            </a:r>
            <a:r>
              <a:rPr lang="en-US" sz="1800" dirty="0"/>
              <a:t> – </a:t>
            </a:r>
            <a:r>
              <a:rPr lang="en-US" sz="1800" dirty="0" err="1"/>
              <a:t>gotova</a:t>
            </a:r>
            <a:r>
              <a:rPr lang="en-US" sz="1800" dirty="0"/>
              <a:t> </a:t>
            </a:r>
            <a:r>
              <a:rPr lang="en-US" sz="1800" dirty="0" err="1"/>
              <a:t>smjesa</a:t>
            </a:r>
            <a:r>
              <a:rPr lang="en-US" sz="1800" dirty="0"/>
              <a:t> </a:t>
            </a:r>
          </a:p>
          <a:p>
            <a:r>
              <a:rPr lang="en-US" sz="1800" dirty="0" err="1"/>
              <a:t>Statusni</a:t>
            </a:r>
            <a:r>
              <a:rPr lang="en-US" sz="1800" dirty="0"/>
              <a:t> </a:t>
            </a:r>
            <a:r>
              <a:rPr lang="en-US" sz="1800" dirty="0" err="1"/>
              <a:t>simbol</a:t>
            </a:r>
            <a:r>
              <a:rPr lang="en-US" sz="1800" dirty="0"/>
              <a:t> </a:t>
            </a:r>
            <a:r>
              <a:rPr lang="en-US" sz="1800" dirty="0" err="1"/>
              <a:t>starog</a:t>
            </a:r>
            <a:r>
              <a:rPr lang="en-US" sz="1800" dirty="0"/>
              <a:t> </a:t>
            </a:r>
            <a:r>
              <a:rPr lang="en-US" sz="1800" dirty="0" err="1"/>
              <a:t>svijeta</a:t>
            </a:r>
            <a:endParaRPr lang="hr-HR" sz="1800" dirty="0"/>
          </a:p>
        </p:txBody>
      </p:sp>
      <p:pic>
        <p:nvPicPr>
          <p:cNvPr id="5" name="Slika 4" descr="Slika na kojoj se prikazuje zid, sjedenje, tlo, stol&#10;&#10;Opis je automatski generiran">
            <a:extLst>
              <a:ext uri="{FF2B5EF4-FFF2-40B4-BE49-F238E27FC236}">
                <a16:creationId xmlns:a16="http://schemas.microsoft.com/office/drawing/2014/main" xmlns="" id="{73114CFF-04DD-45F8-A1F7-B5CBF6DB6D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80" r="1616" b="2"/>
          <a:stretch/>
        </p:blipFill>
        <p:spPr>
          <a:xfrm>
            <a:off x="5664199" y="10"/>
            <a:ext cx="3479800" cy="514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195848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1">
            <a:extLst>
              <a:ext uri="{FF2B5EF4-FFF2-40B4-BE49-F238E27FC236}">
                <a16:creationId xmlns:a16="http://schemas.microsoft.com/office/drawing/2014/main" xmlns="" id="{99899462-FC16-43B0-966B-FCA2634507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490721" y="358674"/>
            <a:ext cx="5275591" cy="4439004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7DE00AC-DFA1-41D5-AE1C-7DC2B8B5D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3321" y="790283"/>
            <a:ext cx="4229246" cy="106833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 err="1">
                <a:solidFill>
                  <a:srgbClr val="FFFFFF"/>
                </a:solidFill>
              </a:rPr>
              <a:t>Feničani</a:t>
            </a:r>
            <a:r>
              <a:rPr lang="en-US" dirty="0">
                <a:solidFill>
                  <a:srgbClr val="FFFFFF"/>
                </a:solidFill>
              </a:rPr>
              <a:t> – </a:t>
            </a:r>
            <a:r>
              <a:rPr lang="en-US" dirty="0" err="1">
                <a:solidFill>
                  <a:srgbClr val="FFFFFF"/>
                </a:solidFill>
              </a:rPr>
              <a:t>narod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trgovaca</a:t>
            </a:r>
            <a:endParaRPr lang="hr-HR" dirty="0">
              <a:solidFill>
                <a:srgbClr val="FFFFFF"/>
              </a:solidFill>
            </a:endParaRPr>
          </a:p>
        </p:txBody>
      </p:sp>
      <p:pic>
        <p:nvPicPr>
          <p:cNvPr id="7" name="Slika 6" descr="Slika na kojoj se prikazuje na otvorenom, nebo, ovca, tlo&#10;&#10;Opis je automatski generiran">
            <a:extLst>
              <a:ext uri="{FF2B5EF4-FFF2-40B4-BE49-F238E27FC236}">
                <a16:creationId xmlns:a16="http://schemas.microsoft.com/office/drawing/2014/main" xmlns="" id="{D01A4129-BABB-4373-9274-D710E8BB20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1414" y="488060"/>
            <a:ext cx="2747048" cy="1833654"/>
          </a:xfrm>
          <a:prstGeom prst="rect">
            <a:avLst/>
          </a:prstGeom>
        </p:spPr>
      </p:pic>
      <p:cxnSp>
        <p:nvCxnSpPr>
          <p:cNvPr id="17" name="Straight Connector 13">
            <a:extLst>
              <a:ext uri="{FF2B5EF4-FFF2-40B4-BE49-F238E27FC236}">
                <a16:creationId xmlns:a16="http://schemas.microsoft.com/office/drawing/2014/main" xmlns="" id="{AAFEA932-2DF1-410C-A00A-7A1E7DBF75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072573" y="1979267"/>
            <a:ext cx="3421831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Slika 4" descr="Slika na kojoj se prikazuje biljka, stablo, na otvorenom&#10;&#10;Opis je automatski generiran">
            <a:extLst>
              <a:ext uri="{FF2B5EF4-FFF2-40B4-BE49-F238E27FC236}">
                <a16:creationId xmlns:a16="http://schemas.microsoft.com/office/drawing/2014/main" xmlns="" id="{BEB8061C-C3EA-42DF-8CA6-4E28206299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1414" y="2831719"/>
            <a:ext cx="2747048" cy="1813052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87139CC0-FE50-4440-82FE-9B5772257E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3321" y="2099916"/>
            <a:ext cx="4310390" cy="2240658"/>
          </a:xfrm>
        </p:spPr>
        <p:txBody>
          <a:bodyPr anchor="t">
            <a:normAutofit/>
          </a:bodyPr>
          <a:lstStyle/>
          <a:p>
            <a:r>
              <a:rPr lang="en-US" sz="2400" dirty="0" err="1">
                <a:solidFill>
                  <a:srgbClr val="FFFFFF"/>
                </a:solidFill>
              </a:rPr>
              <a:t>Proizvodnja</a:t>
            </a:r>
            <a:r>
              <a:rPr lang="en-US" sz="2400" dirty="0">
                <a:solidFill>
                  <a:srgbClr val="FFFFFF"/>
                </a:solidFill>
              </a:rPr>
              <a:t> vina </a:t>
            </a:r>
            <a:r>
              <a:rPr lang="en-US" sz="2400" dirty="0" err="1">
                <a:solidFill>
                  <a:srgbClr val="FFFFFF"/>
                </a:solidFill>
              </a:rPr>
              <a:t>i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ulja</a:t>
            </a:r>
            <a:endParaRPr lang="en-US" sz="2400" dirty="0">
              <a:solidFill>
                <a:srgbClr val="FFFFFF"/>
              </a:solidFill>
            </a:endParaRPr>
          </a:p>
          <a:p>
            <a:r>
              <a:rPr lang="en-US" sz="2400" dirty="0" err="1">
                <a:solidFill>
                  <a:srgbClr val="FFFFFF"/>
                </a:solidFill>
              </a:rPr>
              <a:t>Proizvodnja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nakita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i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predmeta</a:t>
            </a:r>
            <a:r>
              <a:rPr lang="en-US" sz="2400" dirty="0">
                <a:solidFill>
                  <a:srgbClr val="FFFFFF"/>
                </a:solidFill>
              </a:rPr>
              <a:t> od </a:t>
            </a:r>
            <a:r>
              <a:rPr lang="en-US" sz="2400" dirty="0" err="1">
                <a:solidFill>
                  <a:srgbClr val="FFFFFF"/>
                </a:solidFill>
              </a:rPr>
              <a:t>stakla</a:t>
            </a:r>
            <a:endParaRPr lang="en-US" sz="2400" dirty="0">
              <a:solidFill>
                <a:srgbClr val="FFFFFF"/>
              </a:solidFill>
            </a:endParaRPr>
          </a:p>
          <a:p>
            <a:endParaRPr lang="hr-HR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4561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4B6F28D-F778-4942-87C1-979686DF1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0592" y="467270"/>
            <a:ext cx="4629150" cy="1371600"/>
          </a:xfrm>
        </p:spPr>
        <p:txBody>
          <a:bodyPr>
            <a:normAutofit/>
          </a:bodyPr>
          <a:lstStyle/>
          <a:p>
            <a:r>
              <a:rPr lang="en-US" dirty="0"/>
              <a:t>Pismo</a:t>
            </a:r>
            <a:endParaRPr lang="hr-HR" dirty="0"/>
          </a:p>
        </p:txBody>
      </p:sp>
      <p:pic>
        <p:nvPicPr>
          <p:cNvPr id="5" name="Slika 4" descr="Slika na kojoj se prikazuje zgrada, građevinski materijal&#10;&#10;Opis je automatski generiran">
            <a:extLst>
              <a:ext uri="{FF2B5EF4-FFF2-40B4-BE49-F238E27FC236}">
                <a16:creationId xmlns:a16="http://schemas.microsoft.com/office/drawing/2014/main" xmlns="" id="{870908D2-ECB1-40BF-BB42-0A6C59AC3A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32" r="-3" b="3757"/>
          <a:stretch/>
        </p:blipFill>
        <p:spPr>
          <a:xfrm>
            <a:off x="20" y="10"/>
            <a:ext cx="3479779" cy="5143490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0CCCAE05-D731-48E6-BC6C-7AFD2D6DA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2455" y="1741932"/>
            <a:ext cx="4629150" cy="2894076"/>
          </a:xfrm>
        </p:spPr>
        <p:txBody>
          <a:bodyPr>
            <a:normAutofit/>
          </a:bodyPr>
          <a:lstStyle/>
          <a:p>
            <a:r>
              <a:rPr lang="en-US" sz="2400" dirty="0" err="1"/>
              <a:t>Najveće</a:t>
            </a:r>
            <a:r>
              <a:rPr lang="en-US" sz="2400" dirty="0"/>
              <a:t> </a:t>
            </a:r>
            <a:r>
              <a:rPr lang="en-US" sz="2400" dirty="0" err="1"/>
              <a:t>postignuće</a:t>
            </a:r>
            <a:endParaRPr lang="en-US" sz="2400" dirty="0"/>
          </a:p>
          <a:p>
            <a:r>
              <a:rPr lang="en-US" sz="2400" dirty="0" err="1"/>
              <a:t>Prvo</a:t>
            </a:r>
            <a:r>
              <a:rPr lang="en-US" sz="2400" dirty="0"/>
              <a:t> </a:t>
            </a:r>
            <a:r>
              <a:rPr lang="en-US" sz="2400" dirty="0" err="1"/>
              <a:t>glasovno</a:t>
            </a:r>
            <a:r>
              <a:rPr lang="en-US" sz="2400" dirty="0"/>
              <a:t> pismo</a:t>
            </a:r>
          </a:p>
          <a:p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xmlns="" val="13330359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41173" y="240030"/>
            <a:ext cx="8661654" cy="466344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0B86D0F-6A09-4970-946C-5826D60DA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22907"/>
            <a:ext cx="2620771" cy="3697685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accent1"/>
                </a:solidFill>
              </a:rPr>
              <a:t>Osnivanje  kolonija</a:t>
            </a:r>
            <a:endParaRPr lang="hr-HR">
              <a:solidFill>
                <a:schemeClr val="accent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490722" y="1543050"/>
            <a:ext cx="0" cy="20574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19484643-63D4-4EF5-A25D-2DB51DDAA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023" y="722907"/>
            <a:ext cx="4783327" cy="3697685"/>
          </a:xfrm>
        </p:spPr>
        <p:txBody>
          <a:bodyPr anchor="ctr">
            <a:normAutofit/>
          </a:bodyPr>
          <a:lstStyle/>
          <a:p>
            <a:r>
              <a:rPr lang="en-US" sz="1800"/>
              <a:t>Uspješna trgovina – osnivanje naseobina u drugim zemljama</a:t>
            </a:r>
          </a:p>
          <a:p>
            <a:r>
              <a:rPr lang="en-US" sz="1800"/>
              <a:t>Prve kolonije na Sredozemlju</a:t>
            </a:r>
          </a:p>
          <a:p>
            <a:r>
              <a:rPr lang="en-US" sz="1800"/>
              <a:t>Obale sjeverne Afrike i Španjolske</a:t>
            </a:r>
          </a:p>
          <a:p>
            <a:r>
              <a:rPr lang="en-US" sz="1800"/>
              <a:t>Gades ili Gadira, najstarija kolonija u Španjolskoj, te Utica u Africi (oko 1000. godine pr. Krista)</a:t>
            </a:r>
          </a:p>
          <a:p>
            <a:r>
              <a:rPr lang="en-US" sz="1800"/>
              <a:t>Kartaga, najveća kolonija osnovana 814. godine pr. Krista </a:t>
            </a:r>
          </a:p>
          <a:p>
            <a:r>
              <a:rPr lang="en-US" sz="1800"/>
              <a:t>Naselja na Cipru</a:t>
            </a:r>
          </a:p>
          <a:p>
            <a:r>
              <a:rPr lang="en-US" sz="1800"/>
              <a:t>Naselja na talijanskoj i grčkoj obali</a:t>
            </a:r>
            <a:endParaRPr lang="hr-HR" sz="1800"/>
          </a:p>
        </p:txBody>
      </p:sp>
    </p:spTree>
    <p:extLst>
      <p:ext uri="{BB962C8B-B14F-4D97-AF65-F5344CB8AC3E}">
        <p14:creationId xmlns:p14="http://schemas.microsoft.com/office/powerpoint/2010/main" xmlns="" val="3693543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60000"/>
            <a:lumOff val="40000"/>
          </a:schemeClr>
        </a:solidFill>
        <a:ln w="0" cmpd="sng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346</Words>
  <Application>Microsoft Office PowerPoint</Application>
  <PresentationFormat>On-screen Show (16:9)</PresentationFormat>
  <Paragraphs>62</Paragraphs>
  <Slides>14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Feničani</vt:lpstr>
      <vt:lpstr>Feničani – narod trgovaca</vt:lpstr>
      <vt:lpstr>Biblos</vt:lpstr>
      <vt:lpstr>Feničani – narod trgovaca</vt:lpstr>
      <vt:lpstr>Purpurna boja</vt:lpstr>
      <vt:lpstr>Purpurna boja</vt:lpstr>
      <vt:lpstr>Feničani – narod trgovaca</vt:lpstr>
      <vt:lpstr>Pismo</vt:lpstr>
      <vt:lpstr>Osnivanje  kolonija</vt:lpstr>
      <vt:lpstr>Zemljovid Fenikije i feničkih kolonija</vt:lpstr>
      <vt:lpstr>Rad s povijesnim izvorima</vt:lpstr>
      <vt:lpstr>Ponavljanje</vt:lpstr>
      <vt:lpstr>UPAMTIMO</vt:lpstr>
      <vt:lpstr>UPAMTIMO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Feničani</dc:title>
  <dc:creator>Ivan Cuzic</dc:creator>
  <cp:lastModifiedBy>dvukelic</cp:lastModifiedBy>
  <cp:revision>4</cp:revision>
  <dcterms:created xsi:type="dcterms:W3CDTF">2019-09-30T22:54:43Z</dcterms:created>
  <dcterms:modified xsi:type="dcterms:W3CDTF">2019-10-01T11:30:25Z</dcterms:modified>
</cp:coreProperties>
</file>